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2"/>
  </p:sldMasterIdLst>
  <p:notesMasterIdLst>
    <p:notesMasterId r:id="rId9"/>
  </p:notesMasterIdLst>
  <p:sldIdLst>
    <p:sldId id="257" r:id="rId3"/>
    <p:sldId id="275" r:id="rId4"/>
    <p:sldId id="276" r:id="rId5"/>
    <p:sldId id="263" r:id="rId6"/>
    <p:sldId id="264"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769230769230771E-2"/>
          <c:y val="7.0270270270270274E-2"/>
          <c:w val="0.93846153846153846"/>
          <c:h val="0.85945945945945945"/>
        </c:manualLayout>
      </c:layout>
      <c:barChart>
        <c:barDir val="col"/>
        <c:grouping val="stacked"/>
        <c:varyColors val="0"/>
        <c:ser>
          <c:idx val="0"/>
          <c:order val="0"/>
          <c:spPr>
            <a:solidFill>
              <a:schemeClr val="accent1"/>
            </a:solidFill>
            <a:ln>
              <a:noFill/>
            </a:ln>
          </c:spPr>
          <c:invertIfNegative val="0"/>
          <c:val>
            <c:numRef>
              <c:f>Sheet1!$A$1:$E$1</c:f>
              <c:numCache>
                <c:formatCode>General</c:formatCode>
                <c:ptCount val="5"/>
                <c:pt idx="0">
                  <c:v>65760094.106994912</c:v>
                </c:pt>
                <c:pt idx="1">
                  <c:v>63908911.368483953</c:v>
                </c:pt>
                <c:pt idx="2">
                  <c:v>56610320.97767444</c:v>
                </c:pt>
                <c:pt idx="3">
                  <c:v>37083370.953674778</c:v>
                </c:pt>
                <c:pt idx="4">
                  <c:v>32985402.277081616</c:v>
                </c:pt>
              </c:numCache>
            </c:numRef>
          </c:val>
          <c:extLst>
            <c:ext xmlns:c16="http://schemas.microsoft.com/office/drawing/2014/chart" uri="{C3380CC4-5D6E-409C-BE32-E72D297353CC}">
              <c16:uniqueId val="{00000000-43A5-48B5-B52D-1602C57E64F7}"/>
            </c:ext>
          </c:extLst>
        </c:ser>
        <c:dLbls>
          <c:showLegendKey val="0"/>
          <c:showVal val="0"/>
          <c:showCatName val="0"/>
          <c:showSerName val="0"/>
          <c:showPercent val="0"/>
          <c:showBubbleSize val="0"/>
        </c:dLbls>
        <c:gapWidth val="80"/>
        <c:overlap val="100"/>
        <c:axId val="454473519"/>
        <c:axId val="1"/>
      </c:barChart>
      <c:catAx>
        <c:axId val="454473519"/>
        <c:scaling>
          <c:orientation val="maxMin"/>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sz="1000" kern="1200">
                <a:latin typeface="+mn-lt"/>
                <a:ea typeface="+mn-ea"/>
                <a:cs typeface="+mn-cs"/>
              </a:defRPr>
            </a:pPr>
            <a:endParaRPr lang="en-US"/>
          </a:p>
        </c:txPr>
        <c:crossAx val="454473519"/>
        <c:crosses val="max"/>
        <c:crossBetween val="between"/>
        <c:majorUnit val="2000000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EA4EE-FB72-47B0-B81E-94427F89F8F8}"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06CBF-6712-4881-B4FE-587601D1D3CC}" type="slidenum">
              <a:rPr lang="en-US" smtClean="0"/>
              <a:t>‹#›</a:t>
            </a:fld>
            <a:endParaRPr lang="en-US"/>
          </a:p>
        </p:txBody>
      </p:sp>
    </p:spTree>
    <p:extLst>
      <p:ext uri="{BB962C8B-B14F-4D97-AF65-F5344CB8AC3E}">
        <p14:creationId xmlns:p14="http://schemas.microsoft.com/office/powerpoint/2010/main" val="265950365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61CD7-0BF8-49C0-A37F-8DBC01F308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0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B61CD7-0BF8-49C0-A37F-8DBC01F308BA}" type="slidenum">
              <a:rPr lang="en-US" smtClean="0"/>
              <a:t>2</a:t>
            </a:fld>
            <a:endParaRPr lang="en-US" dirty="0"/>
          </a:p>
        </p:txBody>
      </p:sp>
    </p:spTree>
    <p:extLst>
      <p:ext uri="{BB962C8B-B14F-4D97-AF65-F5344CB8AC3E}">
        <p14:creationId xmlns:p14="http://schemas.microsoft.com/office/powerpoint/2010/main" val="294383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B61CD7-0BF8-49C0-A37F-8DBC01F308BA}" type="slidenum">
              <a:rPr lang="en-US" smtClean="0"/>
              <a:t>3</a:t>
            </a:fld>
            <a:endParaRPr lang="en-US" dirty="0"/>
          </a:p>
        </p:txBody>
      </p:sp>
    </p:spTree>
    <p:extLst>
      <p:ext uri="{BB962C8B-B14F-4D97-AF65-F5344CB8AC3E}">
        <p14:creationId xmlns:p14="http://schemas.microsoft.com/office/powerpoint/2010/main" val="39962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B6B0B1-1F85-3A41-9C58-ACD1F9B37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97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B6B0B1-1F85-3A41-9C58-ACD1F9B37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29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61CD7-0BF8-49C0-A37F-8DBC01F308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96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6.emf"/><Relationship Id="rId4" Type="http://schemas.openxmlformats.org/officeDocument/2006/relationships/image" Target="../media/image15.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10.emf"/><Relationship Id="rId18" Type="http://schemas.openxmlformats.org/officeDocument/2006/relationships/image" Target="../media/image29.emf"/><Relationship Id="rId3" Type="http://schemas.openxmlformats.org/officeDocument/2006/relationships/image" Target="../media/image18.emf"/><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7.emf"/><Relationship Id="rId2" Type="http://schemas.openxmlformats.org/officeDocument/2006/relationships/image" Target="../media/image17.emf"/><Relationship Id="rId16" Type="http://schemas.openxmlformats.org/officeDocument/2006/relationships/image" Target="../media/image28.emf"/><Relationship Id="rId1" Type="http://schemas.openxmlformats.org/officeDocument/2006/relationships/slideMaster" Target="../slideMasters/slideMaster1.xml"/><Relationship Id="rId6" Type="http://schemas.openxmlformats.org/officeDocument/2006/relationships/image" Target="../media/image11.emf"/><Relationship Id="rId11" Type="http://schemas.openxmlformats.org/officeDocument/2006/relationships/image" Target="../media/image25.emf"/><Relationship Id="rId5" Type="http://schemas.openxmlformats.org/officeDocument/2006/relationships/image" Target="../media/image20.emf"/><Relationship Id="rId15" Type="http://schemas.openxmlformats.org/officeDocument/2006/relationships/image" Target="../media/image27.emf"/><Relationship Id="rId10" Type="http://schemas.openxmlformats.org/officeDocument/2006/relationships/image" Target="../media/image24.emf"/><Relationship Id="rId19" Type="http://schemas.openxmlformats.org/officeDocument/2006/relationships/image" Target="../media/image30.emf"/><Relationship Id="rId4" Type="http://schemas.openxmlformats.org/officeDocument/2006/relationships/image" Target="../media/image19.emf"/><Relationship Id="rId9" Type="http://schemas.openxmlformats.org/officeDocument/2006/relationships/image" Target="../media/image23.emf"/><Relationship Id="rId1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DB9410-C8AD-1748-ABE5-4731125BAB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7F2E9849-79B9-774A-AC79-81008F0EA49F}"/>
              </a:ext>
            </a:extLst>
          </p:cNvPr>
          <p:cNvSpPr>
            <a:spLocks noGrp="1"/>
          </p:cNvSpPr>
          <p:nvPr>
            <p:ph type="ctrTitle" hasCustomPrompt="1"/>
          </p:nvPr>
        </p:nvSpPr>
        <p:spPr>
          <a:xfrm>
            <a:off x="713038" y="828000"/>
            <a:ext cx="8063999" cy="432000"/>
          </a:xfrm>
        </p:spPr>
        <p:txBody>
          <a:bodyPr wrap="square" lIns="0" tIns="0" rIns="0" bIns="0" anchor="t">
            <a:noAutofit/>
          </a:bodyPr>
          <a:lstStyle>
            <a:lvl1pPr algn="l">
              <a:defRPr sz="2600" b="1">
                <a:solidFill>
                  <a:schemeClr val="accent1"/>
                </a:solidFill>
              </a:defRPr>
            </a:lvl1pPr>
          </a:lstStyle>
          <a:p>
            <a:r>
              <a:rPr lang="en-US" dirty="0"/>
              <a:t>PRESENTATION TITLE</a:t>
            </a:r>
          </a:p>
        </p:txBody>
      </p:sp>
      <p:sp>
        <p:nvSpPr>
          <p:cNvPr id="12" name="Subtitle 2">
            <a:extLst>
              <a:ext uri="{FF2B5EF4-FFF2-40B4-BE49-F238E27FC236}">
                <a16:creationId xmlns:a16="http://schemas.microsoft.com/office/drawing/2014/main" id="{861AADD7-9F36-FA48-877F-1B83E56C4064}"/>
              </a:ext>
            </a:extLst>
          </p:cNvPr>
          <p:cNvSpPr>
            <a:spLocks noGrp="1"/>
          </p:cNvSpPr>
          <p:nvPr>
            <p:ph type="subTitle" idx="1" hasCustomPrompt="1"/>
          </p:nvPr>
        </p:nvSpPr>
        <p:spPr>
          <a:xfrm>
            <a:off x="712788" y="1260000"/>
            <a:ext cx="5307597" cy="891906"/>
          </a:xfrm>
        </p:spPr>
        <p:txBody>
          <a:bodyPr lIns="0" tIns="0" rIns="0" bIns="0">
            <a:noAutofit/>
          </a:bodyPr>
          <a:lstStyle>
            <a:lvl1pPr marL="0" indent="0" algn="l">
              <a:buNone/>
              <a:defRPr sz="2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Content Placeholder 3">
            <a:extLst>
              <a:ext uri="{FF2B5EF4-FFF2-40B4-BE49-F238E27FC236}">
                <a16:creationId xmlns:a16="http://schemas.microsoft.com/office/drawing/2014/main" id="{8D16CB2C-E5D7-7B47-8AF9-F5C17BCA58D1}"/>
              </a:ext>
            </a:extLst>
          </p:cNvPr>
          <p:cNvSpPr>
            <a:spLocks noGrp="1"/>
          </p:cNvSpPr>
          <p:nvPr>
            <p:ph sz="half" idx="2" hasCustomPrompt="1"/>
          </p:nvPr>
        </p:nvSpPr>
        <p:spPr>
          <a:xfrm>
            <a:off x="719138" y="2318118"/>
            <a:ext cx="4025900" cy="292735"/>
          </a:xfrm>
        </p:spPr>
        <p:txBody>
          <a:bodyPr lIns="0" tIns="0" rIns="0" bIns="0">
            <a:noAutofit/>
          </a:bodyPr>
          <a:lstStyle>
            <a:lvl1pPr marL="0" indent="0">
              <a:buNone/>
              <a:defRPr sz="120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VERSION 1   |   DATE</a:t>
            </a:r>
          </a:p>
        </p:txBody>
      </p:sp>
      <p:pic>
        <p:nvPicPr>
          <p:cNvPr id="14" name="Picture 13">
            <a:extLst>
              <a:ext uri="{FF2B5EF4-FFF2-40B4-BE49-F238E27FC236}">
                <a16:creationId xmlns:a16="http://schemas.microsoft.com/office/drawing/2014/main" id="{04D9A641-7C92-E545-B44B-F156F89EC2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8048" y="5241995"/>
            <a:ext cx="2538663" cy="1340383"/>
          </a:xfrm>
          <a:prstGeom prst="rect">
            <a:avLst/>
          </a:prstGeom>
        </p:spPr>
      </p:pic>
      <p:pic>
        <p:nvPicPr>
          <p:cNvPr id="6" name="bjClassifierImageTop">
            <a:extLst>
              <a:ext uri="{FF2B5EF4-FFF2-40B4-BE49-F238E27FC236}">
                <a16:creationId xmlns:a16="http://schemas.microsoft.com/office/drawing/2014/main" id="{6BD9F5E0-4FB9-49CB-8D93-8E62C3F57241}"/>
              </a:ext>
            </a:extLst>
          </p:cNvPr>
          <p:cNvPicPr>
            <a:picLocks/>
          </p:cNvPicPr>
          <p:nvPr userDrawn="1"/>
        </p:nvPicPr>
        <p:blipFill>
          <a:blip r:embed="rId4"/>
          <a:stretch>
            <a:fillRect/>
          </a:stretch>
        </p:blipFill>
        <p:spPr>
          <a:xfrm>
            <a:off x="5280025" y="63500"/>
            <a:ext cx="1631950" cy="400050"/>
          </a:xfrm>
          <a:prstGeom prst="rect">
            <a:avLst/>
          </a:prstGeom>
        </p:spPr>
      </p:pic>
    </p:spTree>
    <p:extLst>
      <p:ext uri="{BB962C8B-B14F-4D97-AF65-F5344CB8AC3E}">
        <p14:creationId xmlns:p14="http://schemas.microsoft.com/office/powerpoint/2010/main" val="38054993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TEXT 1">
    <p:bg>
      <p:bgPr>
        <a:solidFill>
          <a:schemeClr val="accent3"/>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6813394-5E59-D940-86B9-5867A0E921C5}"/>
              </a:ext>
            </a:extLst>
          </p:cNvPr>
          <p:cNvSpPr>
            <a:spLocks noGrp="1"/>
          </p:cNvSpPr>
          <p:nvPr>
            <p:ph type="ctrTitle" hasCustomPrompt="1"/>
          </p:nvPr>
        </p:nvSpPr>
        <p:spPr>
          <a:xfrm>
            <a:off x="900000" y="1260000"/>
            <a:ext cx="7073568" cy="4465137"/>
          </a:xfrm>
        </p:spPr>
        <p:txBody>
          <a:bodyPr wrap="square" lIns="0" tIns="0" rIns="0" bIns="0" anchor="t">
            <a:noAutofit/>
          </a:bodyPr>
          <a:lstStyle>
            <a:lvl1pPr algn="l">
              <a:defRPr sz="4000" b="0">
                <a:solidFill>
                  <a:schemeClr val="bg1"/>
                </a:solidFill>
              </a:defRPr>
            </a:lvl1pPr>
          </a:lstStyle>
          <a:p>
            <a:r>
              <a:rPr lang="en-US" dirty="0"/>
              <a:t>Large body copy text</a:t>
            </a:r>
          </a:p>
        </p:txBody>
      </p:sp>
      <p:sp>
        <p:nvSpPr>
          <p:cNvPr id="23" name="Slide Number Placeholder 5">
            <a:extLst>
              <a:ext uri="{FF2B5EF4-FFF2-40B4-BE49-F238E27FC236}">
                <a16:creationId xmlns:a16="http://schemas.microsoft.com/office/drawing/2014/main" id="{FD1F699D-5291-8845-A28F-09BE1A5E410D}"/>
              </a:ext>
            </a:extLst>
          </p:cNvPr>
          <p:cNvSpPr>
            <a:spLocks noGrp="1"/>
          </p:cNvSpPr>
          <p:nvPr>
            <p:ph type="sldNum" sz="quarter" idx="12"/>
          </p:nvPr>
        </p:nvSpPr>
        <p:spPr>
          <a:xfrm>
            <a:off x="9326563" y="6340352"/>
            <a:ext cx="2146300" cy="365125"/>
          </a:xfrm>
        </p:spPr>
        <p:txBody>
          <a:bodyPr lIns="0" tIns="0" rIns="0" bIns="0"/>
          <a:lstStyle>
            <a:lvl1pPr>
              <a:defRPr sz="800">
                <a:solidFill>
                  <a:schemeClr val="bg1"/>
                </a:solidFill>
              </a:defRPr>
            </a:lvl1pPr>
          </a:lstStyle>
          <a:p>
            <a:fld id="{EBDA7051-F4C0-AB48-8EE9-F08126BA2101}" type="slidenum">
              <a:rPr lang="en-US"/>
              <a:pPr/>
              <a:t>‹#›</a:t>
            </a:fld>
            <a:endParaRPr lang="en-US" dirty="0"/>
          </a:p>
        </p:txBody>
      </p:sp>
      <p:pic>
        <p:nvPicPr>
          <p:cNvPr id="24" name="Picture 23">
            <a:extLst>
              <a:ext uri="{FF2B5EF4-FFF2-40B4-BE49-F238E27FC236}">
                <a16:creationId xmlns:a16="http://schemas.microsoft.com/office/drawing/2014/main" id="{89861A69-FA2C-744A-AF16-D83C05C882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105" y="6303755"/>
            <a:ext cx="832361" cy="439200"/>
          </a:xfrm>
          <a:prstGeom prst="rect">
            <a:avLst/>
          </a:prstGeom>
        </p:spPr>
      </p:pic>
      <p:sp>
        <p:nvSpPr>
          <p:cNvPr id="25" name="Footer Placeholder 4">
            <a:extLst>
              <a:ext uri="{FF2B5EF4-FFF2-40B4-BE49-F238E27FC236}">
                <a16:creationId xmlns:a16="http://schemas.microsoft.com/office/drawing/2014/main" id="{49F83434-D1A2-4F45-B5AA-FEC7961F1D8A}"/>
              </a:ext>
            </a:extLst>
          </p:cNvPr>
          <p:cNvSpPr>
            <a:spLocks noGrp="1"/>
          </p:cNvSpPr>
          <p:nvPr>
            <p:ph type="ftr" sz="quarter" idx="11"/>
          </p:nvPr>
        </p:nvSpPr>
        <p:spPr>
          <a:xfrm>
            <a:off x="1523221" y="6340352"/>
            <a:ext cx="3086100" cy="365125"/>
          </a:xfrm>
        </p:spPr>
        <p:txBody>
          <a:bodyPr lIns="0" tIns="0" rIns="0" bIns="0"/>
          <a:lstStyle>
            <a:lvl1pPr algn="l">
              <a:defRPr sz="800">
                <a:solidFill>
                  <a:schemeClr val="bg1"/>
                </a:solidFill>
              </a:defRPr>
            </a:lvl1pPr>
          </a:lstStyle>
          <a:p>
            <a:r>
              <a:rPr lang="en-US" dirty="0"/>
              <a:t>Presentation Title   |   Version 1   |   Date Year</a:t>
            </a:r>
          </a:p>
        </p:txBody>
      </p:sp>
      <p:pic>
        <p:nvPicPr>
          <p:cNvPr id="10" name="Picture 9">
            <a:extLst>
              <a:ext uri="{FF2B5EF4-FFF2-40B4-BE49-F238E27FC236}">
                <a16:creationId xmlns:a16="http://schemas.microsoft.com/office/drawing/2014/main" id="{B4CCC718-DA69-264A-9810-35F90F2A914F}"/>
              </a:ext>
            </a:extLst>
          </p:cNvPr>
          <p:cNvPicPr>
            <a:picLocks noChangeAspect="1"/>
          </p:cNvPicPr>
          <p:nvPr userDrawn="1"/>
        </p:nvPicPr>
        <p:blipFill>
          <a:blip r:embed="rId3"/>
          <a:stretch>
            <a:fillRect/>
          </a:stretch>
        </p:blipFill>
        <p:spPr>
          <a:xfrm rot="10800000">
            <a:off x="0" y="1241186"/>
            <a:ext cx="774700" cy="889000"/>
          </a:xfrm>
          <a:prstGeom prst="rect">
            <a:avLst/>
          </a:prstGeom>
        </p:spPr>
      </p:pic>
    </p:spTree>
    <p:extLst>
      <p:ext uri="{BB962C8B-B14F-4D97-AF65-F5344CB8AC3E}">
        <p14:creationId xmlns:p14="http://schemas.microsoft.com/office/powerpoint/2010/main" val="6550960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guide id="8" orient="horz" pos="3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AD2A21-4863-BD48-96A3-E2BC6680A4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54A3FC2-1C6C-E74F-88F5-F04267A059AF}"/>
              </a:ext>
            </a:extLst>
          </p:cNvPr>
          <p:cNvSpPr>
            <a:spLocks noGrp="1"/>
          </p:cNvSpPr>
          <p:nvPr>
            <p:ph type="ctrTitle" hasCustomPrompt="1"/>
          </p:nvPr>
        </p:nvSpPr>
        <p:spPr>
          <a:xfrm>
            <a:off x="900000" y="1260000"/>
            <a:ext cx="6119479" cy="4465137"/>
          </a:xfrm>
        </p:spPr>
        <p:txBody>
          <a:bodyPr wrap="square" lIns="0" tIns="0" rIns="0" bIns="0" anchor="t">
            <a:noAutofit/>
          </a:bodyPr>
          <a:lstStyle>
            <a:lvl1pPr algn="l">
              <a:defRPr sz="4000" b="0">
                <a:solidFill>
                  <a:schemeClr val="accent1"/>
                </a:solidFill>
              </a:defRPr>
            </a:lvl1pPr>
          </a:lstStyle>
          <a:p>
            <a:r>
              <a:rPr lang="en-US" dirty="0"/>
              <a:t>Large body copy text</a:t>
            </a:r>
          </a:p>
        </p:txBody>
      </p:sp>
      <p:sp>
        <p:nvSpPr>
          <p:cNvPr id="13" name="Footer Placeholder 4">
            <a:extLst>
              <a:ext uri="{FF2B5EF4-FFF2-40B4-BE49-F238E27FC236}">
                <a16:creationId xmlns:a16="http://schemas.microsoft.com/office/drawing/2014/main" id="{462EDFE4-12F2-904F-81BF-CD1966AC8B2E}"/>
              </a:ext>
            </a:extLst>
          </p:cNvPr>
          <p:cNvSpPr>
            <a:spLocks noGrp="1"/>
          </p:cNvSpPr>
          <p:nvPr>
            <p:ph type="ftr" sz="quarter" idx="11"/>
          </p:nvPr>
        </p:nvSpPr>
        <p:spPr>
          <a:xfrm>
            <a:off x="1523221" y="6340352"/>
            <a:ext cx="3086100" cy="365125"/>
          </a:xfrm>
        </p:spPr>
        <p:txBody>
          <a:bodyPr lIns="0" tIns="0" rIns="0" bIns="0"/>
          <a:lstStyle>
            <a:lvl1pPr algn="l">
              <a:defRPr sz="800">
                <a:solidFill>
                  <a:schemeClr val="bg1"/>
                </a:solidFill>
              </a:defRPr>
            </a:lvl1pPr>
          </a:lstStyle>
          <a:p>
            <a:r>
              <a:rPr lang="en-US" dirty="0"/>
              <a:t>Presentation Title   |   Version 1   |   Date Year</a:t>
            </a:r>
          </a:p>
        </p:txBody>
      </p:sp>
      <p:sp>
        <p:nvSpPr>
          <p:cNvPr id="14" name="Slide Number Placeholder 5">
            <a:extLst>
              <a:ext uri="{FF2B5EF4-FFF2-40B4-BE49-F238E27FC236}">
                <a16:creationId xmlns:a16="http://schemas.microsoft.com/office/drawing/2014/main" id="{3F681579-16A3-D949-A8F7-B4AF06F77379}"/>
              </a:ext>
            </a:extLst>
          </p:cNvPr>
          <p:cNvSpPr>
            <a:spLocks noGrp="1"/>
          </p:cNvSpPr>
          <p:nvPr>
            <p:ph type="sldNum" sz="quarter" idx="12"/>
          </p:nvPr>
        </p:nvSpPr>
        <p:spPr>
          <a:xfrm>
            <a:off x="9326563" y="6340352"/>
            <a:ext cx="2146300" cy="365125"/>
          </a:xfrm>
        </p:spPr>
        <p:txBody>
          <a:bodyPr lIns="0" tIns="0" rIns="0" bIns="0"/>
          <a:lstStyle>
            <a:lvl1pPr>
              <a:defRPr sz="800">
                <a:solidFill>
                  <a:schemeClr val="bg1"/>
                </a:solidFill>
              </a:defRPr>
            </a:lvl1pPr>
          </a:lstStyle>
          <a:p>
            <a:fld id="{EBDA7051-F4C0-AB48-8EE9-F08126BA2101}" type="slidenum">
              <a:rPr lang="en-US"/>
              <a:pPr/>
              <a:t>‹#›</a:t>
            </a:fld>
            <a:endParaRPr lang="en-US" dirty="0"/>
          </a:p>
        </p:txBody>
      </p:sp>
      <p:pic>
        <p:nvPicPr>
          <p:cNvPr id="15" name="Picture 14">
            <a:extLst>
              <a:ext uri="{FF2B5EF4-FFF2-40B4-BE49-F238E27FC236}">
                <a16:creationId xmlns:a16="http://schemas.microsoft.com/office/drawing/2014/main" id="{2354B3BF-5E50-424E-8A67-1997A8B761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105" y="6303755"/>
            <a:ext cx="832361" cy="439200"/>
          </a:xfrm>
          <a:prstGeom prst="rect">
            <a:avLst/>
          </a:prstGeom>
        </p:spPr>
      </p:pic>
      <p:pic>
        <p:nvPicPr>
          <p:cNvPr id="7" name="bjClassifierImageTop"/>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2729" y="63500"/>
            <a:ext cx="1566542" cy="384016"/>
          </a:xfrm>
          <a:prstGeom prst="rect">
            <a:avLst/>
          </a:prstGeom>
        </p:spPr>
      </p:pic>
    </p:spTree>
    <p:extLst>
      <p:ext uri="{BB962C8B-B14F-4D97-AF65-F5344CB8AC3E}">
        <p14:creationId xmlns:p14="http://schemas.microsoft.com/office/powerpoint/2010/main" val="201070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guide id="8" orient="horz" pos="3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THREE COLUMNS">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CA3B14-AD52-D541-9745-386E29AA2AC0}"/>
              </a:ext>
            </a:extLst>
          </p:cNvPr>
          <p:cNvSpPr>
            <a:spLocks noGrp="1"/>
          </p:cNvSpPr>
          <p:nvPr>
            <p:ph type="ctrTitle" hasCustomPrompt="1"/>
          </p:nvPr>
        </p:nvSpPr>
        <p:spPr>
          <a:xfrm>
            <a:off x="719138" y="539999"/>
            <a:ext cx="5376862" cy="2196807"/>
          </a:xfrm>
        </p:spPr>
        <p:txBody>
          <a:bodyPr wrap="square" lIns="0" tIns="0" rIns="0" bIns="0" anchor="t">
            <a:noAutofit/>
          </a:bodyPr>
          <a:lstStyle>
            <a:lvl1pPr algn="l">
              <a:defRPr sz="2800" b="0">
                <a:solidFill>
                  <a:schemeClr val="accent1"/>
                </a:solidFill>
              </a:defRPr>
            </a:lvl1pPr>
          </a:lstStyle>
          <a:p>
            <a:r>
              <a:rPr lang="en-US" dirty="0"/>
              <a:t>Slide Title – Text</a:t>
            </a:r>
          </a:p>
        </p:txBody>
      </p:sp>
      <p:sp>
        <p:nvSpPr>
          <p:cNvPr id="12" name="Content Placeholder 2">
            <a:extLst>
              <a:ext uri="{FF2B5EF4-FFF2-40B4-BE49-F238E27FC236}">
                <a16:creationId xmlns:a16="http://schemas.microsoft.com/office/drawing/2014/main" id="{0CF3E13D-5323-214B-8B83-67708F8E082D}"/>
              </a:ext>
            </a:extLst>
          </p:cNvPr>
          <p:cNvSpPr>
            <a:spLocks noGrp="1"/>
          </p:cNvSpPr>
          <p:nvPr>
            <p:ph idx="1" hasCustomPrompt="1"/>
          </p:nvPr>
        </p:nvSpPr>
        <p:spPr>
          <a:xfrm>
            <a:off x="719140" y="4629585"/>
            <a:ext cx="3221737" cy="1536265"/>
          </a:xfrm>
        </p:spPr>
        <p:txBody>
          <a:bodyPr lIns="0" tIns="0" rIns="0" bIns="0" numCol="1" spcCol="180000">
            <a:noAutofit/>
          </a:bodyPr>
          <a:lstStyle>
            <a:lvl1pPr marL="0" indent="0">
              <a:lnSpc>
                <a:spcPts val="1600"/>
              </a:lnSpc>
              <a:spcBef>
                <a:spcPts val="0"/>
              </a:spcBef>
              <a:spcAft>
                <a:spcPts val="800"/>
              </a:spcAft>
              <a:buNone/>
              <a:defRPr sz="1400" b="1">
                <a:solidFill>
                  <a:schemeClr val="tx2"/>
                </a:solidFill>
              </a:defRPr>
            </a:lvl1pPr>
            <a:lvl2pPr marL="0" indent="0">
              <a:lnSpc>
                <a:spcPts val="1600"/>
              </a:lnSpc>
              <a:spcBef>
                <a:spcPts val="0"/>
              </a:spcBef>
              <a:spcAft>
                <a:spcPts val="800"/>
              </a:spcAft>
              <a:buNone/>
              <a:tabLst/>
              <a:defRPr sz="1400">
                <a:solidFill>
                  <a:schemeClr val="tx2"/>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sp>
        <p:nvSpPr>
          <p:cNvPr id="13" name="Footer Placeholder 4">
            <a:extLst>
              <a:ext uri="{FF2B5EF4-FFF2-40B4-BE49-F238E27FC236}">
                <a16:creationId xmlns:a16="http://schemas.microsoft.com/office/drawing/2014/main" id="{71DFBB34-F240-9A42-A8C3-F5580268A15D}"/>
              </a:ext>
            </a:extLst>
          </p:cNvPr>
          <p:cNvSpPr>
            <a:spLocks noGrp="1"/>
          </p:cNvSpPr>
          <p:nvPr>
            <p:ph type="ftr" sz="quarter" idx="11"/>
          </p:nvPr>
        </p:nvSpPr>
        <p:spPr>
          <a:xfrm>
            <a:off x="1517901" y="6340352"/>
            <a:ext cx="3086100" cy="365125"/>
          </a:xfrm>
        </p:spPr>
        <p:txBody>
          <a:bodyPr lIns="0" tIns="0" rIns="0" bIns="0"/>
          <a:lstStyle>
            <a:lvl1pPr algn="l">
              <a:defRPr sz="800">
                <a:solidFill>
                  <a:schemeClr val="tx2"/>
                </a:solidFill>
              </a:defRPr>
            </a:lvl1pPr>
          </a:lstStyle>
          <a:p>
            <a:r>
              <a:rPr lang="en-US" dirty="0"/>
              <a:t>Presentation Title   |   Version 1   |   Date Year</a:t>
            </a:r>
          </a:p>
        </p:txBody>
      </p:sp>
      <p:sp>
        <p:nvSpPr>
          <p:cNvPr id="14" name="Slide Number Placeholder 5">
            <a:extLst>
              <a:ext uri="{FF2B5EF4-FFF2-40B4-BE49-F238E27FC236}">
                <a16:creationId xmlns:a16="http://schemas.microsoft.com/office/drawing/2014/main" id="{AFB2E782-3111-BA4C-B5D2-A3FDF037D881}"/>
              </a:ext>
            </a:extLst>
          </p:cNvPr>
          <p:cNvSpPr>
            <a:spLocks noGrp="1"/>
          </p:cNvSpPr>
          <p:nvPr>
            <p:ph type="sldNum" sz="quarter" idx="12"/>
          </p:nvPr>
        </p:nvSpPr>
        <p:spPr>
          <a:xfrm>
            <a:off x="9326563" y="6340352"/>
            <a:ext cx="2146300" cy="365125"/>
          </a:xfrm>
        </p:spPr>
        <p:txBody>
          <a:bodyPr lIns="0" tIns="0" rIns="0" bIns="0"/>
          <a:lstStyle>
            <a:lvl1pPr>
              <a:defRPr sz="800">
                <a:solidFill>
                  <a:schemeClr val="tx2"/>
                </a:solidFill>
              </a:defRPr>
            </a:lvl1pPr>
          </a:lstStyle>
          <a:p>
            <a:fld id="{EBDA7051-F4C0-AB48-8EE9-F08126BA2101}" type="slidenum">
              <a:rPr lang="en-US"/>
              <a:pPr/>
              <a:t>‹#›</a:t>
            </a:fld>
            <a:endParaRPr lang="en-US" dirty="0"/>
          </a:p>
        </p:txBody>
      </p:sp>
      <p:pic>
        <p:nvPicPr>
          <p:cNvPr id="15" name="Picture 14">
            <a:extLst>
              <a:ext uri="{FF2B5EF4-FFF2-40B4-BE49-F238E27FC236}">
                <a16:creationId xmlns:a16="http://schemas.microsoft.com/office/drawing/2014/main" id="{DE8026BD-F41D-2247-9C40-9DF7FDB8F9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785" y="6302874"/>
            <a:ext cx="833506" cy="440081"/>
          </a:xfrm>
          <a:prstGeom prst="rect">
            <a:avLst/>
          </a:prstGeom>
        </p:spPr>
      </p:pic>
      <p:sp>
        <p:nvSpPr>
          <p:cNvPr id="16" name="Content Placeholder 2">
            <a:extLst>
              <a:ext uri="{FF2B5EF4-FFF2-40B4-BE49-F238E27FC236}">
                <a16:creationId xmlns:a16="http://schemas.microsoft.com/office/drawing/2014/main" id="{9049B536-3DE2-694E-8650-7A20337AC9B3}"/>
              </a:ext>
            </a:extLst>
          </p:cNvPr>
          <p:cNvSpPr>
            <a:spLocks noGrp="1"/>
          </p:cNvSpPr>
          <p:nvPr>
            <p:ph idx="13" hasCustomPrompt="1"/>
          </p:nvPr>
        </p:nvSpPr>
        <p:spPr>
          <a:xfrm>
            <a:off x="4486077" y="4629585"/>
            <a:ext cx="3219850" cy="1536265"/>
          </a:xfrm>
        </p:spPr>
        <p:txBody>
          <a:bodyPr lIns="0" tIns="0" rIns="0" bIns="0" numCol="1" spcCol="180000">
            <a:noAutofit/>
          </a:bodyPr>
          <a:lstStyle>
            <a:lvl1pPr marL="0" indent="0">
              <a:lnSpc>
                <a:spcPts val="1600"/>
              </a:lnSpc>
              <a:spcBef>
                <a:spcPts val="0"/>
              </a:spcBef>
              <a:spcAft>
                <a:spcPts val="800"/>
              </a:spcAft>
              <a:buNone/>
              <a:defRPr sz="1400" b="1">
                <a:solidFill>
                  <a:schemeClr val="tx2"/>
                </a:solidFill>
              </a:defRPr>
            </a:lvl1pPr>
            <a:lvl2pPr marL="0" indent="0">
              <a:lnSpc>
                <a:spcPts val="1600"/>
              </a:lnSpc>
              <a:spcBef>
                <a:spcPts val="0"/>
              </a:spcBef>
              <a:spcAft>
                <a:spcPts val="800"/>
              </a:spcAft>
              <a:buNone/>
              <a:tabLst/>
              <a:defRPr sz="1400">
                <a:solidFill>
                  <a:schemeClr val="tx2"/>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sp>
        <p:nvSpPr>
          <p:cNvPr id="17" name="Content Placeholder 2">
            <a:extLst>
              <a:ext uri="{FF2B5EF4-FFF2-40B4-BE49-F238E27FC236}">
                <a16:creationId xmlns:a16="http://schemas.microsoft.com/office/drawing/2014/main" id="{4A3A2C11-B3C2-854C-89DE-00AF07EA5A5B}"/>
              </a:ext>
            </a:extLst>
          </p:cNvPr>
          <p:cNvSpPr>
            <a:spLocks noGrp="1"/>
          </p:cNvSpPr>
          <p:nvPr>
            <p:ph idx="14" hasCustomPrompt="1"/>
          </p:nvPr>
        </p:nvSpPr>
        <p:spPr>
          <a:xfrm>
            <a:off x="8259810" y="4629585"/>
            <a:ext cx="3213053" cy="1536265"/>
          </a:xfrm>
        </p:spPr>
        <p:txBody>
          <a:bodyPr lIns="0" tIns="0" rIns="0" bIns="0" numCol="1" spcCol="180000">
            <a:noAutofit/>
          </a:bodyPr>
          <a:lstStyle>
            <a:lvl1pPr marL="0" indent="0">
              <a:lnSpc>
                <a:spcPts val="1600"/>
              </a:lnSpc>
              <a:spcBef>
                <a:spcPts val="0"/>
              </a:spcBef>
              <a:spcAft>
                <a:spcPts val="800"/>
              </a:spcAft>
              <a:buNone/>
              <a:defRPr sz="1400" b="1">
                <a:solidFill>
                  <a:schemeClr val="tx2"/>
                </a:solidFill>
              </a:defRPr>
            </a:lvl1pPr>
            <a:lvl2pPr marL="0" indent="0">
              <a:lnSpc>
                <a:spcPts val="1600"/>
              </a:lnSpc>
              <a:spcBef>
                <a:spcPts val="0"/>
              </a:spcBef>
              <a:spcAft>
                <a:spcPts val="800"/>
              </a:spcAft>
              <a:buNone/>
              <a:tabLst/>
              <a:defRPr sz="1400">
                <a:solidFill>
                  <a:schemeClr val="tx2"/>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pic>
        <p:nvPicPr>
          <p:cNvPr id="3" name="bjClassifierImageTo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2729" y="63500"/>
            <a:ext cx="1566542" cy="384016"/>
          </a:xfrm>
          <a:prstGeom prst="rect">
            <a:avLst/>
          </a:prstGeom>
        </p:spPr>
      </p:pic>
    </p:spTree>
    <p:extLst>
      <p:ext uri="{BB962C8B-B14F-4D97-AF65-F5344CB8AC3E}">
        <p14:creationId xmlns:p14="http://schemas.microsoft.com/office/powerpoint/2010/main" val="466078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guide id="8" orient="horz" pos="3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_WITH CHAR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A546248-A85E-DD46-B436-E33CB661D34D}"/>
              </a:ext>
            </a:extLst>
          </p:cNvPr>
          <p:cNvSpPr>
            <a:spLocks noGrp="1"/>
          </p:cNvSpPr>
          <p:nvPr>
            <p:ph type="ctrTitle" hasCustomPrompt="1"/>
          </p:nvPr>
        </p:nvSpPr>
        <p:spPr>
          <a:xfrm>
            <a:off x="719387" y="540000"/>
            <a:ext cx="10753476" cy="720000"/>
          </a:xfrm>
        </p:spPr>
        <p:txBody>
          <a:bodyPr wrap="square" lIns="0" tIns="0" rIns="0" bIns="0" anchor="t">
            <a:noAutofit/>
          </a:bodyPr>
          <a:lstStyle>
            <a:lvl1pPr algn="l">
              <a:defRPr sz="2200" b="1">
                <a:solidFill>
                  <a:schemeClr val="accent1"/>
                </a:solidFill>
              </a:defRPr>
            </a:lvl1pPr>
          </a:lstStyle>
          <a:p>
            <a:r>
              <a:rPr lang="en-US" dirty="0"/>
              <a:t>SLIDE TITLE – CHART</a:t>
            </a:r>
          </a:p>
        </p:txBody>
      </p:sp>
      <p:sp>
        <p:nvSpPr>
          <p:cNvPr id="15" name="Content Placeholder 2">
            <a:extLst>
              <a:ext uri="{FF2B5EF4-FFF2-40B4-BE49-F238E27FC236}">
                <a16:creationId xmlns:a16="http://schemas.microsoft.com/office/drawing/2014/main" id="{74D2B830-9FC0-C345-A482-C20953668431}"/>
              </a:ext>
            </a:extLst>
          </p:cNvPr>
          <p:cNvSpPr>
            <a:spLocks noGrp="1"/>
          </p:cNvSpPr>
          <p:nvPr>
            <p:ph idx="1" hasCustomPrompt="1"/>
          </p:nvPr>
        </p:nvSpPr>
        <p:spPr>
          <a:xfrm>
            <a:off x="719387" y="1439999"/>
            <a:ext cx="6660000" cy="4725851"/>
          </a:xfrm>
        </p:spPr>
        <p:txBody>
          <a:bodyPr lIns="0" tIns="0" rIns="0" bIns="0" numCol="1" spcCol="180000">
            <a:noAutofit/>
          </a:bodyPr>
          <a:lstStyle>
            <a:lvl1pPr marL="0" indent="0">
              <a:lnSpc>
                <a:spcPts val="1600"/>
              </a:lnSpc>
              <a:spcBef>
                <a:spcPts val="0"/>
              </a:spcBef>
              <a:spcAft>
                <a:spcPts val="800"/>
              </a:spcAft>
              <a:buNone/>
              <a:defRPr sz="1400" b="1">
                <a:solidFill>
                  <a:schemeClr val="accent1"/>
                </a:solidFill>
              </a:defRPr>
            </a:lvl1pPr>
            <a:lvl2pPr marL="0" indent="0">
              <a:lnSpc>
                <a:spcPts val="1600"/>
              </a:lnSpc>
              <a:spcBef>
                <a:spcPts val="0"/>
              </a:spcBef>
              <a:spcAft>
                <a:spcPts val="800"/>
              </a:spcAft>
              <a:buNone/>
              <a:tabLst/>
              <a:defRPr sz="1400">
                <a:solidFill>
                  <a:schemeClr val="tx2"/>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sp>
        <p:nvSpPr>
          <p:cNvPr id="19" name="Content Placeholder 3">
            <a:extLst>
              <a:ext uri="{FF2B5EF4-FFF2-40B4-BE49-F238E27FC236}">
                <a16:creationId xmlns:a16="http://schemas.microsoft.com/office/drawing/2014/main" id="{75D62C57-E790-D64A-B57D-7C4310ABC4E3}"/>
              </a:ext>
            </a:extLst>
          </p:cNvPr>
          <p:cNvSpPr>
            <a:spLocks noGrp="1"/>
          </p:cNvSpPr>
          <p:nvPr>
            <p:ph sz="half" idx="2" hasCustomPrompt="1"/>
          </p:nvPr>
        </p:nvSpPr>
        <p:spPr>
          <a:xfrm>
            <a:off x="7579369" y="1439999"/>
            <a:ext cx="3880800" cy="4736964"/>
          </a:xfrm>
        </p:spPr>
        <p:txBody>
          <a:bodyPr>
            <a:normAutofit/>
          </a:bodyPr>
          <a:lstStyle>
            <a:lvl1pPr marL="0" indent="0" algn="ctr">
              <a:buNone/>
              <a:defRPr sz="1400"/>
            </a:lvl1pPr>
          </a:lstStyle>
          <a:p>
            <a:pPr lvl="0"/>
            <a:r>
              <a:rPr lang="en-US" dirty="0"/>
              <a:t>Click to add Chart</a:t>
            </a:r>
          </a:p>
        </p:txBody>
      </p:sp>
      <p:sp>
        <p:nvSpPr>
          <p:cNvPr id="20" name="Footer Placeholder 4">
            <a:extLst>
              <a:ext uri="{FF2B5EF4-FFF2-40B4-BE49-F238E27FC236}">
                <a16:creationId xmlns:a16="http://schemas.microsoft.com/office/drawing/2014/main" id="{D5CB969B-83E0-F548-BFA2-6D3935E942F4}"/>
              </a:ext>
            </a:extLst>
          </p:cNvPr>
          <p:cNvSpPr>
            <a:spLocks noGrp="1"/>
          </p:cNvSpPr>
          <p:nvPr>
            <p:ph type="ftr" sz="quarter" idx="11"/>
          </p:nvPr>
        </p:nvSpPr>
        <p:spPr>
          <a:xfrm>
            <a:off x="1517900" y="6340352"/>
            <a:ext cx="3086100" cy="365125"/>
          </a:xfrm>
        </p:spPr>
        <p:txBody>
          <a:bodyPr lIns="0" tIns="0" rIns="0" bIns="0"/>
          <a:lstStyle>
            <a:lvl1pPr algn="l">
              <a:defRPr sz="800">
                <a:solidFill>
                  <a:schemeClr val="tx2"/>
                </a:solidFill>
              </a:defRPr>
            </a:lvl1pPr>
          </a:lstStyle>
          <a:p>
            <a:r>
              <a:rPr lang="en-US" dirty="0"/>
              <a:t>Presentation Title   |   Version 1   |   Date Year</a:t>
            </a:r>
          </a:p>
        </p:txBody>
      </p:sp>
      <p:sp>
        <p:nvSpPr>
          <p:cNvPr id="21" name="Slide Number Placeholder 5">
            <a:extLst>
              <a:ext uri="{FF2B5EF4-FFF2-40B4-BE49-F238E27FC236}">
                <a16:creationId xmlns:a16="http://schemas.microsoft.com/office/drawing/2014/main" id="{5C2A0BA2-0D86-134E-A974-62BD917C803E}"/>
              </a:ext>
            </a:extLst>
          </p:cNvPr>
          <p:cNvSpPr>
            <a:spLocks noGrp="1"/>
          </p:cNvSpPr>
          <p:nvPr>
            <p:ph type="sldNum" sz="quarter" idx="12"/>
          </p:nvPr>
        </p:nvSpPr>
        <p:spPr>
          <a:xfrm>
            <a:off x="9326563" y="6340352"/>
            <a:ext cx="2146300" cy="365125"/>
          </a:xfrm>
        </p:spPr>
        <p:txBody>
          <a:bodyPr lIns="0" tIns="0" rIns="0" bIns="0"/>
          <a:lstStyle>
            <a:lvl1pPr>
              <a:defRPr sz="800">
                <a:solidFill>
                  <a:schemeClr val="tx2"/>
                </a:solidFill>
              </a:defRPr>
            </a:lvl1pPr>
          </a:lstStyle>
          <a:p>
            <a:fld id="{EBDA7051-F4C0-AB48-8EE9-F08126BA2101}" type="slidenum">
              <a:rPr lang="en-US"/>
              <a:pPr/>
              <a:t>‹#›</a:t>
            </a:fld>
            <a:endParaRPr lang="en-US" dirty="0"/>
          </a:p>
        </p:txBody>
      </p:sp>
      <p:pic>
        <p:nvPicPr>
          <p:cNvPr id="22" name="Picture 21">
            <a:extLst>
              <a:ext uri="{FF2B5EF4-FFF2-40B4-BE49-F238E27FC236}">
                <a16:creationId xmlns:a16="http://schemas.microsoft.com/office/drawing/2014/main" id="{FCDA4356-0FBF-0340-8DA1-C0B8365A0A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784" y="6302874"/>
            <a:ext cx="833506" cy="440081"/>
          </a:xfrm>
          <a:prstGeom prst="rect">
            <a:avLst/>
          </a:prstGeom>
        </p:spPr>
      </p:pic>
      <p:pic>
        <p:nvPicPr>
          <p:cNvPr id="11" name="Picture 10">
            <a:extLst>
              <a:ext uri="{FF2B5EF4-FFF2-40B4-BE49-F238E27FC236}">
                <a16:creationId xmlns:a16="http://schemas.microsoft.com/office/drawing/2014/main" id="{7A4DE957-2171-944B-8CB6-EA90ED2F5CBF}"/>
              </a:ext>
            </a:extLst>
          </p:cNvPr>
          <p:cNvPicPr>
            <a:picLocks noChangeAspect="1"/>
          </p:cNvPicPr>
          <p:nvPr userDrawn="1"/>
        </p:nvPicPr>
        <p:blipFill>
          <a:blip r:embed="rId3"/>
          <a:stretch>
            <a:fillRect/>
          </a:stretch>
        </p:blipFill>
        <p:spPr>
          <a:xfrm rot="10800000">
            <a:off x="10642600" y="1"/>
            <a:ext cx="1549400" cy="444500"/>
          </a:xfrm>
          <a:prstGeom prst="rect">
            <a:avLst/>
          </a:prstGeom>
        </p:spPr>
      </p:pic>
    </p:spTree>
    <p:extLst>
      <p:ext uri="{BB962C8B-B14F-4D97-AF65-F5344CB8AC3E}">
        <p14:creationId xmlns:p14="http://schemas.microsoft.com/office/powerpoint/2010/main" val="2864037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guide id="8" orient="horz" pos="38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4F74DA-2CD0-4140-B915-D0EB49A8DFD6}"/>
              </a:ext>
            </a:extLst>
          </p:cNvPr>
          <p:cNvSpPr>
            <a:spLocks noGrp="1"/>
          </p:cNvSpPr>
          <p:nvPr>
            <p:ph type="ftr" sz="quarter" idx="11"/>
          </p:nvPr>
        </p:nvSpPr>
        <p:spPr>
          <a:xfrm>
            <a:off x="1517900" y="6340352"/>
            <a:ext cx="3086100" cy="365125"/>
          </a:xfrm>
        </p:spPr>
        <p:txBody>
          <a:bodyPr lIns="0" tIns="0" rIns="0" bIns="0"/>
          <a:lstStyle>
            <a:lvl1pPr algn="l">
              <a:defRPr sz="800">
                <a:solidFill>
                  <a:schemeClr val="tx2"/>
                </a:solidFill>
              </a:defRPr>
            </a:lvl1pPr>
          </a:lstStyle>
          <a:p>
            <a:r>
              <a:rPr lang="en-US" dirty="0"/>
              <a:t>Presentation Title   |   Version 1   |   Date Year</a:t>
            </a:r>
          </a:p>
        </p:txBody>
      </p:sp>
      <p:sp>
        <p:nvSpPr>
          <p:cNvPr id="6" name="Slide Number Placeholder 5">
            <a:extLst>
              <a:ext uri="{FF2B5EF4-FFF2-40B4-BE49-F238E27FC236}">
                <a16:creationId xmlns:a16="http://schemas.microsoft.com/office/drawing/2014/main" id="{808FB9D6-BF2E-DB4C-9871-225D2CA05B0F}"/>
              </a:ext>
            </a:extLst>
          </p:cNvPr>
          <p:cNvSpPr>
            <a:spLocks noGrp="1"/>
          </p:cNvSpPr>
          <p:nvPr>
            <p:ph type="sldNum" sz="quarter" idx="12"/>
          </p:nvPr>
        </p:nvSpPr>
        <p:spPr>
          <a:xfrm>
            <a:off x="9326563" y="6340352"/>
            <a:ext cx="2146300" cy="365125"/>
          </a:xfrm>
        </p:spPr>
        <p:txBody>
          <a:bodyPr lIns="0" tIns="0" rIns="0" bIns="0"/>
          <a:lstStyle>
            <a:lvl1pPr>
              <a:defRPr sz="800">
                <a:solidFill>
                  <a:schemeClr val="tx2"/>
                </a:solidFill>
              </a:defRPr>
            </a:lvl1pPr>
          </a:lstStyle>
          <a:p>
            <a:fld id="{EBDA7051-F4C0-AB48-8EE9-F08126BA2101}" type="slidenum">
              <a:rPr lang="en-US"/>
              <a:pPr/>
              <a:t>‹#›</a:t>
            </a:fld>
            <a:endParaRPr lang="en-US" dirty="0"/>
          </a:p>
        </p:txBody>
      </p:sp>
      <p:pic>
        <p:nvPicPr>
          <p:cNvPr id="7" name="Picture 6">
            <a:extLst>
              <a:ext uri="{FF2B5EF4-FFF2-40B4-BE49-F238E27FC236}">
                <a16:creationId xmlns:a16="http://schemas.microsoft.com/office/drawing/2014/main" id="{8750FAA3-0750-A643-BD15-8EA61E9AC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784" y="6302874"/>
            <a:ext cx="833506" cy="440081"/>
          </a:xfrm>
          <a:prstGeom prst="rect">
            <a:avLst/>
          </a:prstGeom>
        </p:spPr>
      </p:pic>
      <p:pic>
        <p:nvPicPr>
          <p:cNvPr id="194" name="bjClassifierImageTop">
            <a:extLst>
              <a:ext uri="{FF2B5EF4-FFF2-40B4-BE49-F238E27FC236}">
                <a16:creationId xmlns:a16="http://schemas.microsoft.com/office/drawing/2014/main" id="{D43C50BC-7D3F-4F23-9A5C-334C019F5E8C}"/>
              </a:ext>
            </a:extLst>
          </p:cNvPr>
          <p:cNvPicPr>
            <a:picLocks/>
          </p:cNvPicPr>
          <p:nvPr userDrawn="1"/>
        </p:nvPicPr>
        <p:blipFill>
          <a:blip r:embed="rId3"/>
          <a:stretch>
            <a:fillRect/>
          </a:stretch>
        </p:blipFill>
        <p:spPr>
          <a:xfrm>
            <a:off x="5280025" y="63500"/>
            <a:ext cx="1631950" cy="400050"/>
          </a:xfrm>
          <a:prstGeom prst="rect">
            <a:avLst/>
          </a:prstGeom>
        </p:spPr>
      </p:pic>
    </p:spTree>
    <p:extLst>
      <p:ext uri="{BB962C8B-B14F-4D97-AF65-F5344CB8AC3E}">
        <p14:creationId xmlns:p14="http://schemas.microsoft.com/office/powerpoint/2010/main" val="22264398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guide id="8" orient="horz" pos="3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EA9C440-A66C-574E-A5B3-B7FA032062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36D4DE3-D285-2249-A805-54F0BF911E57}"/>
              </a:ext>
            </a:extLst>
          </p:cNvPr>
          <p:cNvSpPr>
            <a:spLocks noGrp="1"/>
          </p:cNvSpPr>
          <p:nvPr>
            <p:ph type="ctrTitle" hasCustomPrompt="1"/>
          </p:nvPr>
        </p:nvSpPr>
        <p:spPr>
          <a:xfrm>
            <a:off x="719138" y="828000"/>
            <a:ext cx="8063999" cy="432000"/>
          </a:xfrm>
        </p:spPr>
        <p:txBody>
          <a:bodyPr wrap="square" lIns="0" tIns="0" rIns="0" bIns="0" anchor="t">
            <a:noAutofit/>
          </a:bodyPr>
          <a:lstStyle>
            <a:lvl1pPr algn="l">
              <a:defRPr sz="3200" b="0">
                <a:solidFill>
                  <a:schemeClr val="bg1"/>
                </a:solidFill>
              </a:defRPr>
            </a:lvl1pPr>
          </a:lstStyle>
          <a:p>
            <a:r>
              <a:rPr lang="en-US" dirty="0"/>
              <a:t>Thank You</a:t>
            </a:r>
          </a:p>
        </p:txBody>
      </p:sp>
      <p:pic>
        <p:nvPicPr>
          <p:cNvPr id="12" name="Picture 11">
            <a:extLst>
              <a:ext uri="{FF2B5EF4-FFF2-40B4-BE49-F238E27FC236}">
                <a16:creationId xmlns:a16="http://schemas.microsoft.com/office/drawing/2014/main" id="{BA7F3518-0F0A-184D-83BC-04073CE85070}"/>
              </a:ext>
            </a:extLst>
          </p:cNvPr>
          <p:cNvPicPr>
            <a:picLocks noChangeAspect="1"/>
          </p:cNvPicPr>
          <p:nvPr userDrawn="1"/>
        </p:nvPicPr>
        <p:blipFill>
          <a:blip r:embed="rId3"/>
          <a:stretch>
            <a:fillRect/>
          </a:stretch>
        </p:blipFill>
        <p:spPr>
          <a:xfrm>
            <a:off x="719138" y="1780674"/>
            <a:ext cx="180000" cy="180000"/>
          </a:xfrm>
          <a:prstGeom prst="rect">
            <a:avLst/>
          </a:prstGeom>
        </p:spPr>
      </p:pic>
      <p:pic>
        <p:nvPicPr>
          <p:cNvPr id="13" name="Picture 12">
            <a:extLst>
              <a:ext uri="{FF2B5EF4-FFF2-40B4-BE49-F238E27FC236}">
                <a16:creationId xmlns:a16="http://schemas.microsoft.com/office/drawing/2014/main" id="{6D8E9370-23C7-384F-ACA2-F8070DD4D853}"/>
              </a:ext>
            </a:extLst>
          </p:cNvPr>
          <p:cNvPicPr>
            <a:picLocks noChangeAspect="1"/>
          </p:cNvPicPr>
          <p:nvPr userDrawn="1"/>
        </p:nvPicPr>
        <p:blipFill>
          <a:blip r:embed="rId4"/>
          <a:stretch>
            <a:fillRect/>
          </a:stretch>
        </p:blipFill>
        <p:spPr>
          <a:xfrm>
            <a:off x="988376" y="1780674"/>
            <a:ext cx="180000" cy="180000"/>
          </a:xfrm>
          <a:prstGeom prst="rect">
            <a:avLst/>
          </a:prstGeom>
        </p:spPr>
      </p:pic>
      <p:pic>
        <p:nvPicPr>
          <p:cNvPr id="14" name="Picture 13">
            <a:extLst>
              <a:ext uri="{FF2B5EF4-FFF2-40B4-BE49-F238E27FC236}">
                <a16:creationId xmlns:a16="http://schemas.microsoft.com/office/drawing/2014/main" id="{810EDE4E-B3AA-AA41-8C6A-2C03ABE33F57}"/>
              </a:ext>
            </a:extLst>
          </p:cNvPr>
          <p:cNvPicPr>
            <a:picLocks noChangeAspect="1"/>
          </p:cNvPicPr>
          <p:nvPr userDrawn="1"/>
        </p:nvPicPr>
        <p:blipFill>
          <a:blip r:embed="rId5"/>
          <a:stretch>
            <a:fillRect/>
          </a:stretch>
        </p:blipFill>
        <p:spPr>
          <a:xfrm>
            <a:off x="1257614" y="1780674"/>
            <a:ext cx="180000" cy="180000"/>
          </a:xfrm>
          <a:prstGeom prst="rect">
            <a:avLst/>
          </a:prstGeom>
        </p:spPr>
      </p:pic>
      <p:sp>
        <p:nvSpPr>
          <p:cNvPr id="15" name="Title 1">
            <a:extLst>
              <a:ext uri="{FF2B5EF4-FFF2-40B4-BE49-F238E27FC236}">
                <a16:creationId xmlns:a16="http://schemas.microsoft.com/office/drawing/2014/main" id="{02FAF5CE-B2D6-1347-B0CC-DE2A5B26FD27}"/>
              </a:ext>
            </a:extLst>
          </p:cNvPr>
          <p:cNvSpPr txBox="1">
            <a:spLocks/>
          </p:cNvSpPr>
          <p:nvPr userDrawn="1"/>
        </p:nvSpPr>
        <p:spPr>
          <a:xfrm>
            <a:off x="719138" y="2086857"/>
            <a:ext cx="8063999" cy="43200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b="0" i="0" kern="1200">
                <a:solidFill>
                  <a:schemeClr val="bg1"/>
                </a:solidFill>
                <a:latin typeface="Arial" charset="0"/>
                <a:ea typeface="+mj-ea"/>
                <a:cs typeface="+mj-cs"/>
              </a:defRPr>
            </a:lvl1pPr>
          </a:lstStyle>
          <a:p>
            <a:r>
              <a:rPr lang="en-US" sz="1100" dirty="0"/>
              <a:t>@investsaudi</a:t>
            </a:r>
          </a:p>
        </p:txBody>
      </p:sp>
      <p:pic>
        <p:nvPicPr>
          <p:cNvPr id="18" name="Picture 17">
            <a:extLst>
              <a:ext uri="{FF2B5EF4-FFF2-40B4-BE49-F238E27FC236}">
                <a16:creationId xmlns:a16="http://schemas.microsoft.com/office/drawing/2014/main" id="{08DD8CCA-0887-8244-9574-9D85EF1C5CF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08048" y="5241995"/>
            <a:ext cx="2538663" cy="1340383"/>
          </a:xfrm>
          <a:prstGeom prst="rect">
            <a:avLst/>
          </a:prstGeom>
        </p:spPr>
      </p:pic>
      <p:pic>
        <p:nvPicPr>
          <p:cNvPr id="3" name="bjClassifierImageTop"/>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312729" y="63500"/>
            <a:ext cx="1566542" cy="384016"/>
          </a:xfrm>
          <a:prstGeom prst="rect">
            <a:avLst/>
          </a:prstGeom>
        </p:spPr>
      </p:pic>
    </p:spTree>
    <p:extLst>
      <p:ext uri="{BB962C8B-B14F-4D97-AF65-F5344CB8AC3E}">
        <p14:creationId xmlns:p14="http://schemas.microsoft.com/office/powerpoint/2010/main" val="1401373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RROW DEVICE 1">
    <p:spTree>
      <p:nvGrpSpPr>
        <p:cNvPr id="1" name=""/>
        <p:cNvGrpSpPr/>
        <p:nvPr/>
      </p:nvGrpSpPr>
      <p:grpSpPr>
        <a:xfrm>
          <a:off x="0" y="0"/>
          <a:ext cx="0" cy="0"/>
          <a:chOff x="0" y="0"/>
          <a:chExt cx="0" cy="0"/>
        </a:xfrm>
      </p:grpSpPr>
      <p:pic>
        <p:nvPicPr>
          <p:cNvPr id="110" name="Picture 109">
            <a:extLst>
              <a:ext uri="{FF2B5EF4-FFF2-40B4-BE49-F238E27FC236}">
                <a16:creationId xmlns:a16="http://schemas.microsoft.com/office/drawing/2014/main" id="{06AD9B9B-1B97-224C-8CC1-4C90C4F70A32}"/>
              </a:ext>
            </a:extLst>
          </p:cNvPr>
          <p:cNvPicPr>
            <a:picLocks noChangeAspect="1"/>
          </p:cNvPicPr>
          <p:nvPr userDrawn="1"/>
        </p:nvPicPr>
        <p:blipFill>
          <a:blip r:embed="rId2"/>
          <a:stretch>
            <a:fillRect/>
          </a:stretch>
        </p:blipFill>
        <p:spPr>
          <a:xfrm>
            <a:off x="4368090" y="1989363"/>
            <a:ext cx="1549400" cy="444500"/>
          </a:xfrm>
          <a:prstGeom prst="rect">
            <a:avLst/>
          </a:prstGeom>
        </p:spPr>
      </p:pic>
      <p:pic>
        <p:nvPicPr>
          <p:cNvPr id="111" name="Picture 110">
            <a:extLst>
              <a:ext uri="{FF2B5EF4-FFF2-40B4-BE49-F238E27FC236}">
                <a16:creationId xmlns:a16="http://schemas.microsoft.com/office/drawing/2014/main" id="{B095B9AA-A238-3046-B2E6-9F68B4B29716}"/>
              </a:ext>
            </a:extLst>
          </p:cNvPr>
          <p:cNvPicPr>
            <a:picLocks noChangeAspect="1"/>
          </p:cNvPicPr>
          <p:nvPr userDrawn="1"/>
        </p:nvPicPr>
        <p:blipFill>
          <a:blip r:embed="rId3"/>
          <a:stretch>
            <a:fillRect/>
          </a:stretch>
        </p:blipFill>
        <p:spPr>
          <a:xfrm>
            <a:off x="8041114" y="1989363"/>
            <a:ext cx="1549400" cy="444500"/>
          </a:xfrm>
          <a:prstGeom prst="rect">
            <a:avLst/>
          </a:prstGeom>
        </p:spPr>
      </p:pic>
      <p:pic>
        <p:nvPicPr>
          <p:cNvPr id="112" name="Picture 111">
            <a:extLst>
              <a:ext uri="{FF2B5EF4-FFF2-40B4-BE49-F238E27FC236}">
                <a16:creationId xmlns:a16="http://schemas.microsoft.com/office/drawing/2014/main" id="{9F112516-1460-E54A-BC32-E56422AC97F7}"/>
              </a:ext>
            </a:extLst>
          </p:cNvPr>
          <p:cNvPicPr>
            <a:picLocks noChangeAspect="1"/>
          </p:cNvPicPr>
          <p:nvPr userDrawn="1"/>
        </p:nvPicPr>
        <p:blipFill>
          <a:blip r:embed="rId4"/>
          <a:stretch>
            <a:fillRect/>
          </a:stretch>
        </p:blipFill>
        <p:spPr>
          <a:xfrm>
            <a:off x="2448610" y="3055812"/>
            <a:ext cx="774700" cy="889000"/>
          </a:xfrm>
          <a:prstGeom prst="rect">
            <a:avLst/>
          </a:prstGeom>
        </p:spPr>
      </p:pic>
      <p:pic>
        <p:nvPicPr>
          <p:cNvPr id="113" name="Picture 112">
            <a:extLst>
              <a:ext uri="{FF2B5EF4-FFF2-40B4-BE49-F238E27FC236}">
                <a16:creationId xmlns:a16="http://schemas.microsoft.com/office/drawing/2014/main" id="{3295F5C7-F71A-164E-BEE9-4C5FD1C83163}"/>
              </a:ext>
            </a:extLst>
          </p:cNvPr>
          <p:cNvPicPr>
            <a:picLocks noChangeAspect="1"/>
          </p:cNvPicPr>
          <p:nvPr userDrawn="1"/>
        </p:nvPicPr>
        <p:blipFill>
          <a:blip r:embed="rId5"/>
          <a:stretch>
            <a:fillRect/>
          </a:stretch>
        </p:blipFill>
        <p:spPr>
          <a:xfrm>
            <a:off x="4346456" y="2901359"/>
            <a:ext cx="1549400" cy="444500"/>
          </a:xfrm>
          <a:prstGeom prst="rect">
            <a:avLst/>
          </a:prstGeom>
        </p:spPr>
      </p:pic>
      <p:pic>
        <p:nvPicPr>
          <p:cNvPr id="114" name="Picture 113">
            <a:extLst>
              <a:ext uri="{FF2B5EF4-FFF2-40B4-BE49-F238E27FC236}">
                <a16:creationId xmlns:a16="http://schemas.microsoft.com/office/drawing/2014/main" id="{905F6E0E-5F42-2B40-AE52-595103AE1765}"/>
              </a:ext>
            </a:extLst>
          </p:cNvPr>
          <p:cNvPicPr>
            <a:picLocks noChangeAspect="1"/>
          </p:cNvPicPr>
          <p:nvPr userDrawn="1"/>
        </p:nvPicPr>
        <p:blipFill>
          <a:blip r:embed="rId6"/>
          <a:stretch>
            <a:fillRect/>
          </a:stretch>
        </p:blipFill>
        <p:spPr>
          <a:xfrm>
            <a:off x="6070079" y="3055812"/>
            <a:ext cx="774700" cy="889000"/>
          </a:xfrm>
          <a:prstGeom prst="rect">
            <a:avLst/>
          </a:prstGeom>
        </p:spPr>
      </p:pic>
      <p:pic>
        <p:nvPicPr>
          <p:cNvPr id="115" name="Picture 114">
            <a:extLst>
              <a:ext uri="{FF2B5EF4-FFF2-40B4-BE49-F238E27FC236}">
                <a16:creationId xmlns:a16="http://schemas.microsoft.com/office/drawing/2014/main" id="{5300A886-5CCE-5D4D-A084-6782F88476E0}"/>
              </a:ext>
            </a:extLst>
          </p:cNvPr>
          <p:cNvPicPr>
            <a:picLocks noChangeAspect="1"/>
          </p:cNvPicPr>
          <p:nvPr userDrawn="1"/>
        </p:nvPicPr>
        <p:blipFill>
          <a:blip r:embed="rId7"/>
          <a:stretch>
            <a:fillRect/>
          </a:stretch>
        </p:blipFill>
        <p:spPr>
          <a:xfrm>
            <a:off x="7967925" y="2848479"/>
            <a:ext cx="1549400" cy="444500"/>
          </a:xfrm>
          <a:prstGeom prst="rect">
            <a:avLst/>
          </a:prstGeom>
        </p:spPr>
      </p:pic>
      <p:pic>
        <p:nvPicPr>
          <p:cNvPr id="116" name="Picture 115">
            <a:extLst>
              <a:ext uri="{FF2B5EF4-FFF2-40B4-BE49-F238E27FC236}">
                <a16:creationId xmlns:a16="http://schemas.microsoft.com/office/drawing/2014/main" id="{1694878D-0368-C14E-AFBE-14922574038D}"/>
              </a:ext>
            </a:extLst>
          </p:cNvPr>
          <p:cNvPicPr>
            <a:picLocks noChangeAspect="1"/>
          </p:cNvPicPr>
          <p:nvPr userDrawn="1"/>
        </p:nvPicPr>
        <p:blipFill>
          <a:blip r:embed="rId8"/>
          <a:stretch>
            <a:fillRect/>
          </a:stretch>
        </p:blipFill>
        <p:spPr>
          <a:xfrm>
            <a:off x="10640468" y="3055812"/>
            <a:ext cx="774700" cy="889000"/>
          </a:xfrm>
          <a:prstGeom prst="rect">
            <a:avLst/>
          </a:prstGeom>
        </p:spPr>
      </p:pic>
      <p:pic>
        <p:nvPicPr>
          <p:cNvPr id="117" name="Picture 116">
            <a:extLst>
              <a:ext uri="{FF2B5EF4-FFF2-40B4-BE49-F238E27FC236}">
                <a16:creationId xmlns:a16="http://schemas.microsoft.com/office/drawing/2014/main" id="{9713D697-3D56-C347-9721-25304AFBAB24}"/>
              </a:ext>
            </a:extLst>
          </p:cNvPr>
          <p:cNvPicPr>
            <a:picLocks noChangeAspect="1"/>
          </p:cNvPicPr>
          <p:nvPr userDrawn="1"/>
        </p:nvPicPr>
        <p:blipFill>
          <a:blip r:embed="rId9"/>
          <a:stretch>
            <a:fillRect/>
          </a:stretch>
        </p:blipFill>
        <p:spPr>
          <a:xfrm rot="10800000">
            <a:off x="2448610" y="4790769"/>
            <a:ext cx="774700" cy="889000"/>
          </a:xfrm>
          <a:prstGeom prst="rect">
            <a:avLst/>
          </a:prstGeom>
        </p:spPr>
      </p:pic>
      <p:pic>
        <p:nvPicPr>
          <p:cNvPr id="118" name="Picture 117">
            <a:extLst>
              <a:ext uri="{FF2B5EF4-FFF2-40B4-BE49-F238E27FC236}">
                <a16:creationId xmlns:a16="http://schemas.microsoft.com/office/drawing/2014/main" id="{E277EB0F-0F76-C64E-8E95-987F44CF64EE}"/>
              </a:ext>
            </a:extLst>
          </p:cNvPr>
          <p:cNvPicPr>
            <a:picLocks noChangeAspect="1"/>
          </p:cNvPicPr>
          <p:nvPr userDrawn="1"/>
        </p:nvPicPr>
        <p:blipFill>
          <a:blip r:embed="rId10"/>
          <a:stretch>
            <a:fillRect/>
          </a:stretch>
        </p:blipFill>
        <p:spPr>
          <a:xfrm>
            <a:off x="4346456" y="4576751"/>
            <a:ext cx="1549400" cy="444500"/>
          </a:xfrm>
          <a:prstGeom prst="rect">
            <a:avLst/>
          </a:prstGeom>
        </p:spPr>
      </p:pic>
      <p:pic>
        <p:nvPicPr>
          <p:cNvPr id="119" name="Picture 118">
            <a:extLst>
              <a:ext uri="{FF2B5EF4-FFF2-40B4-BE49-F238E27FC236}">
                <a16:creationId xmlns:a16="http://schemas.microsoft.com/office/drawing/2014/main" id="{3AC6DE4E-EAB3-9543-B429-9289F9C2E09E}"/>
              </a:ext>
            </a:extLst>
          </p:cNvPr>
          <p:cNvPicPr>
            <a:picLocks noChangeAspect="1"/>
          </p:cNvPicPr>
          <p:nvPr userDrawn="1"/>
        </p:nvPicPr>
        <p:blipFill>
          <a:blip r:embed="rId11"/>
          <a:stretch>
            <a:fillRect/>
          </a:stretch>
        </p:blipFill>
        <p:spPr>
          <a:xfrm>
            <a:off x="6070079" y="4790769"/>
            <a:ext cx="774700" cy="889000"/>
          </a:xfrm>
          <a:prstGeom prst="rect">
            <a:avLst/>
          </a:prstGeom>
        </p:spPr>
      </p:pic>
      <p:pic>
        <p:nvPicPr>
          <p:cNvPr id="120" name="Picture 119">
            <a:extLst>
              <a:ext uri="{FF2B5EF4-FFF2-40B4-BE49-F238E27FC236}">
                <a16:creationId xmlns:a16="http://schemas.microsoft.com/office/drawing/2014/main" id="{126A459D-0316-4043-9D95-3A9078D234D8}"/>
              </a:ext>
            </a:extLst>
          </p:cNvPr>
          <p:cNvPicPr>
            <a:picLocks noChangeAspect="1"/>
          </p:cNvPicPr>
          <p:nvPr userDrawn="1"/>
        </p:nvPicPr>
        <p:blipFill>
          <a:blip r:embed="rId12"/>
          <a:stretch>
            <a:fillRect/>
          </a:stretch>
        </p:blipFill>
        <p:spPr>
          <a:xfrm>
            <a:off x="7967925" y="4576751"/>
            <a:ext cx="1549400" cy="444500"/>
          </a:xfrm>
          <a:prstGeom prst="rect">
            <a:avLst/>
          </a:prstGeom>
        </p:spPr>
      </p:pic>
      <p:pic>
        <p:nvPicPr>
          <p:cNvPr id="121" name="Picture 120">
            <a:extLst>
              <a:ext uri="{FF2B5EF4-FFF2-40B4-BE49-F238E27FC236}">
                <a16:creationId xmlns:a16="http://schemas.microsoft.com/office/drawing/2014/main" id="{3543F14D-451D-9F4C-9B3C-E82B7C6934FE}"/>
              </a:ext>
            </a:extLst>
          </p:cNvPr>
          <p:cNvPicPr>
            <a:picLocks noChangeAspect="1"/>
          </p:cNvPicPr>
          <p:nvPr userDrawn="1"/>
        </p:nvPicPr>
        <p:blipFill>
          <a:blip r:embed="rId13"/>
          <a:stretch>
            <a:fillRect/>
          </a:stretch>
        </p:blipFill>
        <p:spPr>
          <a:xfrm>
            <a:off x="9691548" y="4790769"/>
            <a:ext cx="774700" cy="889000"/>
          </a:xfrm>
          <a:prstGeom prst="rect">
            <a:avLst/>
          </a:prstGeom>
        </p:spPr>
      </p:pic>
      <p:pic>
        <p:nvPicPr>
          <p:cNvPr id="122" name="Picture 121">
            <a:extLst>
              <a:ext uri="{FF2B5EF4-FFF2-40B4-BE49-F238E27FC236}">
                <a16:creationId xmlns:a16="http://schemas.microsoft.com/office/drawing/2014/main" id="{9A2E0D6A-8B9C-5648-85CD-434A6B9F9D18}"/>
              </a:ext>
            </a:extLst>
          </p:cNvPr>
          <p:cNvPicPr>
            <a:picLocks noChangeAspect="1"/>
          </p:cNvPicPr>
          <p:nvPr userDrawn="1"/>
        </p:nvPicPr>
        <p:blipFill>
          <a:blip r:embed="rId4"/>
          <a:stretch>
            <a:fillRect/>
          </a:stretch>
        </p:blipFill>
        <p:spPr>
          <a:xfrm rot="10800000">
            <a:off x="3397533" y="3055812"/>
            <a:ext cx="774700" cy="889000"/>
          </a:xfrm>
          <a:prstGeom prst="rect">
            <a:avLst/>
          </a:prstGeom>
        </p:spPr>
      </p:pic>
      <p:pic>
        <p:nvPicPr>
          <p:cNvPr id="123" name="Picture 122">
            <a:extLst>
              <a:ext uri="{FF2B5EF4-FFF2-40B4-BE49-F238E27FC236}">
                <a16:creationId xmlns:a16="http://schemas.microsoft.com/office/drawing/2014/main" id="{C8E01B05-19D5-504C-A8B4-000E1B1DA5AC}"/>
              </a:ext>
            </a:extLst>
          </p:cNvPr>
          <p:cNvPicPr>
            <a:picLocks noChangeAspect="1"/>
          </p:cNvPicPr>
          <p:nvPr userDrawn="1"/>
        </p:nvPicPr>
        <p:blipFill>
          <a:blip r:embed="rId5"/>
          <a:stretch>
            <a:fillRect/>
          </a:stretch>
        </p:blipFill>
        <p:spPr>
          <a:xfrm rot="10800000">
            <a:off x="4346453" y="3717167"/>
            <a:ext cx="1549400" cy="444500"/>
          </a:xfrm>
          <a:prstGeom prst="rect">
            <a:avLst/>
          </a:prstGeom>
        </p:spPr>
      </p:pic>
      <p:pic>
        <p:nvPicPr>
          <p:cNvPr id="124" name="Picture 123">
            <a:extLst>
              <a:ext uri="{FF2B5EF4-FFF2-40B4-BE49-F238E27FC236}">
                <a16:creationId xmlns:a16="http://schemas.microsoft.com/office/drawing/2014/main" id="{01F2D56C-3498-494B-ABC5-EAF99575DF9B}"/>
              </a:ext>
            </a:extLst>
          </p:cNvPr>
          <p:cNvPicPr>
            <a:picLocks noChangeAspect="1"/>
          </p:cNvPicPr>
          <p:nvPr userDrawn="1"/>
        </p:nvPicPr>
        <p:blipFill>
          <a:blip r:embed="rId6"/>
          <a:stretch>
            <a:fillRect/>
          </a:stretch>
        </p:blipFill>
        <p:spPr>
          <a:xfrm rot="10800000">
            <a:off x="7019002" y="3055812"/>
            <a:ext cx="774700" cy="889000"/>
          </a:xfrm>
          <a:prstGeom prst="rect">
            <a:avLst/>
          </a:prstGeom>
        </p:spPr>
      </p:pic>
      <p:pic>
        <p:nvPicPr>
          <p:cNvPr id="125" name="Picture 124">
            <a:extLst>
              <a:ext uri="{FF2B5EF4-FFF2-40B4-BE49-F238E27FC236}">
                <a16:creationId xmlns:a16="http://schemas.microsoft.com/office/drawing/2014/main" id="{60C54F10-3BAF-9842-84C7-36394DBE4B13}"/>
              </a:ext>
            </a:extLst>
          </p:cNvPr>
          <p:cNvPicPr>
            <a:picLocks noChangeAspect="1"/>
          </p:cNvPicPr>
          <p:nvPr userDrawn="1"/>
        </p:nvPicPr>
        <p:blipFill>
          <a:blip r:embed="rId7"/>
          <a:stretch>
            <a:fillRect/>
          </a:stretch>
        </p:blipFill>
        <p:spPr>
          <a:xfrm rot="10800000">
            <a:off x="7967925" y="3719904"/>
            <a:ext cx="1549400" cy="444500"/>
          </a:xfrm>
          <a:prstGeom prst="rect">
            <a:avLst/>
          </a:prstGeom>
        </p:spPr>
      </p:pic>
      <p:pic>
        <p:nvPicPr>
          <p:cNvPr id="126" name="Picture 125">
            <a:extLst>
              <a:ext uri="{FF2B5EF4-FFF2-40B4-BE49-F238E27FC236}">
                <a16:creationId xmlns:a16="http://schemas.microsoft.com/office/drawing/2014/main" id="{872AF2DF-867B-5D41-B10C-D1E7883CA369}"/>
              </a:ext>
            </a:extLst>
          </p:cNvPr>
          <p:cNvPicPr>
            <a:picLocks noChangeAspect="1"/>
          </p:cNvPicPr>
          <p:nvPr userDrawn="1"/>
        </p:nvPicPr>
        <p:blipFill>
          <a:blip r:embed="rId8"/>
          <a:stretch>
            <a:fillRect/>
          </a:stretch>
        </p:blipFill>
        <p:spPr>
          <a:xfrm rot="10800000">
            <a:off x="9691548" y="3055813"/>
            <a:ext cx="774700" cy="889000"/>
          </a:xfrm>
          <a:prstGeom prst="rect">
            <a:avLst/>
          </a:prstGeom>
        </p:spPr>
      </p:pic>
      <p:pic>
        <p:nvPicPr>
          <p:cNvPr id="127" name="Picture 126">
            <a:extLst>
              <a:ext uri="{FF2B5EF4-FFF2-40B4-BE49-F238E27FC236}">
                <a16:creationId xmlns:a16="http://schemas.microsoft.com/office/drawing/2014/main" id="{BB16B622-1ACC-D640-B391-832AC5505F6F}"/>
              </a:ext>
            </a:extLst>
          </p:cNvPr>
          <p:cNvPicPr>
            <a:picLocks noChangeAspect="1"/>
          </p:cNvPicPr>
          <p:nvPr userDrawn="1"/>
        </p:nvPicPr>
        <p:blipFill>
          <a:blip r:embed="rId9"/>
          <a:stretch>
            <a:fillRect/>
          </a:stretch>
        </p:blipFill>
        <p:spPr>
          <a:xfrm>
            <a:off x="3397533" y="4790769"/>
            <a:ext cx="774700" cy="889000"/>
          </a:xfrm>
          <a:prstGeom prst="rect">
            <a:avLst/>
          </a:prstGeom>
        </p:spPr>
      </p:pic>
      <p:pic>
        <p:nvPicPr>
          <p:cNvPr id="128" name="Picture 127">
            <a:extLst>
              <a:ext uri="{FF2B5EF4-FFF2-40B4-BE49-F238E27FC236}">
                <a16:creationId xmlns:a16="http://schemas.microsoft.com/office/drawing/2014/main" id="{97F819BE-781E-D747-B0CC-230B1DA5DE3B}"/>
              </a:ext>
            </a:extLst>
          </p:cNvPr>
          <p:cNvPicPr>
            <a:picLocks noChangeAspect="1"/>
          </p:cNvPicPr>
          <p:nvPr userDrawn="1"/>
        </p:nvPicPr>
        <p:blipFill>
          <a:blip r:embed="rId10"/>
          <a:stretch>
            <a:fillRect/>
          </a:stretch>
        </p:blipFill>
        <p:spPr>
          <a:xfrm rot="10800000">
            <a:off x="4346452" y="5464862"/>
            <a:ext cx="1549400" cy="444500"/>
          </a:xfrm>
          <a:prstGeom prst="rect">
            <a:avLst/>
          </a:prstGeom>
        </p:spPr>
      </p:pic>
      <p:pic>
        <p:nvPicPr>
          <p:cNvPr id="129" name="Picture 128">
            <a:extLst>
              <a:ext uri="{FF2B5EF4-FFF2-40B4-BE49-F238E27FC236}">
                <a16:creationId xmlns:a16="http://schemas.microsoft.com/office/drawing/2014/main" id="{6B26D99D-F274-964C-A41D-E517E6B447B0}"/>
              </a:ext>
            </a:extLst>
          </p:cNvPr>
          <p:cNvPicPr>
            <a:picLocks noChangeAspect="1"/>
          </p:cNvPicPr>
          <p:nvPr userDrawn="1"/>
        </p:nvPicPr>
        <p:blipFill>
          <a:blip r:embed="rId11"/>
          <a:stretch>
            <a:fillRect/>
          </a:stretch>
        </p:blipFill>
        <p:spPr>
          <a:xfrm rot="10800000">
            <a:off x="7019002" y="4790769"/>
            <a:ext cx="774700" cy="889000"/>
          </a:xfrm>
          <a:prstGeom prst="rect">
            <a:avLst/>
          </a:prstGeom>
        </p:spPr>
      </p:pic>
      <p:pic>
        <p:nvPicPr>
          <p:cNvPr id="130" name="Picture 129">
            <a:extLst>
              <a:ext uri="{FF2B5EF4-FFF2-40B4-BE49-F238E27FC236}">
                <a16:creationId xmlns:a16="http://schemas.microsoft.com/office/drawing/2014/main" id="{3984F8FA-1724-9644-BE39-02EE1CA6DA73}"/>
              </a:ext>
            </a:extLst>
          </p:cNvPr>
          <p:cNvPicPr>
            <a:picLocks noChangeAspect="1"/>
          </p:cNvPicPr>
          <p:nvPr userDrawn="1"/>
        </p:nvPicPr>
        <p:blipFill>
          <a:blip r:embed="rId12"/>
          <a:stretch>
            <a:fillRect/>
          </a:stretch>
        </p:blipFill>
        <p:spPr>
          <a:xfrm rot="10800000">
            <a:off x="7967925" y="5444970"/>
            <a:ext cx="1549400" cy="444500"/>
          </a:xfrm>
          <a:prstGeom prst="rect">
            <a:avLst/>
          </a:prstGeom>
        </p:spPr>
      </p:pic>
      <p:pic>
        <p:nvPicPr>
          <p:cNvPr id="131" name="Picture 130">
            <a:extLst>
              <a:ext uri="{FF2B5EF4-FFF2-40B4-BE49-F238E27FC236}">
                <a16:creationId xmlns:a16="http://schemas.microsoft.com/office/drawing/2014/main" id="{56046236-CA6D-0B46-8D5B-8F2DD0CA7FFD}"/>
              </a:ext>
            </a:extLst>
          </p:cNvPr>
          <p:cNvPicPr>
            <a:picLocks noChangeAspect="1"/>
          </p:cNvPicPr>
          <p:nvPr userDrawn="1"/>
        </p:nvPicPr>
        <p:blipFill>
          <a:blip r:embed="rId13"/>
          <a:stretch>
            <a:fillRect/>
          </a:stretch>
        </p:blipFill>
        <p:spPr>
          <a:xfrm rot="10800000">
            <a:off x="10640468" y="4790769"/>
            <a:ext cx="774700" cy="889000"/>
          </a:xfrm>
          <a:prstGeom prst="rect">
            <a:avLst/>
          </a:prstGeom>
        </p:spPr>
      </p:pic>
      <p:pic>
        <p:nvPicPr>
          <p:cNvPr id="132" name="Picture 131">
            <a:extLst>
              <a:ext uri="{FF2B5EF4-FFF2-40B4-BE49-F238E27FC236}">
                <a16:creationId xmlns:a16="http://schemas.microsoft.com/office/drawing/2014/main" id="{3260A45B-5241-714D-91B3-B97A54F7AE7C}"/>
              </a:ext>
            </a:extLst>
          </p:cNvPr>
          <p:cNvPicPr>
            <a:picLocks noChangeAspect="1"/>
          </p:cNvPicPr>
          <p:nvPr userDrawn="1"/>
        </p:nvPicPr>
        <p:blipFill>
          <a:blip r:embed="rId14"/>
          <a:stretch>
            <a:fillRect/>
          </a:stretch>
        </p:blipFill>
        <p:spPr>
          <a:xfrm>
            <a:off x="3411956" y="1335161"/>
            <a:ext cx="774700" cy="889000"/>
          </a:xfrm>
          <a:prstGeom prst="rect">
            <a:avLst/>
          </a:prstGeom>
        </p:spPr>
      </p:pic>
      <p:pic>
        <p:nvPicPr>
          <p:cNvPr id="133" name="Picture 132">
            <a:extLst>
              <a:ext uri="{FF2B5EF4-FFF2-40B4-BE49-F238E27FC236}">
                <a16:creationId xmlns:a16="http://schemas.microsoft.com/office/drawing/2014/main" id="{94D88A7F-A476-6642-AE08-77E5A97879C1}"/>
              </a:ext>
            </a:extLst>
          </p:cNvPr>
          <p:cNvPicPr>
            <a:picLocks noChangeAspect="1"/>
          </p:cNvPicPr>
          <p:nvPr userDrawn="1"/>
        </p:nvPicPr>
        <p:blipFill>
          <a:blip r:embed="rId14"/>
          <a:stretch>
            <a:fillRect/>
          </a:stretch>
        </p:blipFill>
        <p:spPr>
          <a:xfrm rot="10800000">
            <a:off x="2455822" y="1335161"/>
            <a:ext cx="774700" cy="889000"/>
          </a:xfrm>
          <a:prstGeom prst="rect">
            <a:avLst/>
          </a:prstGeom>
        </p:spPr>
      </p:pic>
      <p:pic>
        <p:nvPicPr>
          <p:cNvPr id="134" name="Picture 133">
            <a:extLst>
              <a:ext uri="{FF2B5EF4-FFF2-40B4-BE49-F238E27FC236}">
                <a16:creationId xmlns:a16="http://schemas.microsoft.com/office/drawing/2014/main" id="{FF2D730B-717F-A54B-AE67-6C8B98B7EEF2}"/>
              </a:ext>
            </a:extLst>
          </p:cNvPr>
          <p:cNvPicPr>
            <a:picLocks noChangeAspect="1"/>
          </p:cNvPicPr>
          <p:nvPr userDrawn="1"/>
        </p:nvPicPr>
        <p:blipFill>
          <a:blip r:embed="rId15"/>
          <a:stretch>
            <a:fillRect/>
          </a:stretch>
        </p:blipFill>
        <p:spPr>
          <a:xfrm>
            <a:off x="6098924" y="1335161"/>
            <a:ext cx="774700" cy="889000"/>
          </a:xfrm>
          <a:prstGeom prst="rect">
            <a:avLst/>
          </a:prstGeom>
        </p:spPr>
      </p:pic>
      <p:pic>
        <p:nvPicPr>
          <p:cNvPr id="135" name="Picture 134">
            <a:extLst>
              <a:ext uri="{FF2B5EF4-FFF2-40B4-BE49-F238E27FC236}">
                <a16:creationId xmlns:a16="http://schemas.microsoft.com/office/drawing/2014/main" id="{9882CF1E-E124-184A-B6ED-4FDD560D42C1}"/>
              </a:ext>
            </a:extLst>
          </p:cNvPr>
          <p:cNvPicPr>
            <a:picLocks noChangeAspect="1"/>
          </p:cNvPicPr>
          <p:nvPr userDrawn="1"/>
        </p:nvPicPr>
        <p:blipFill>
          <a:blip r:embed="rId2"/>
          <a:stretch>
            <a:fillRect/>
          </a:stretch>
        </p:blipFill>
        <p:spPr>
          <a:xfrm rot="10800000">
            <a:off x="4368090" y="1125461"/>
            <a:ext cx="1549400" cy="444500"/>
          </a:xfrm>
          <a:prstGeom prst="rect">
            <a:avLst/>
          </a:prstGeom>
        </p:spPr>
      </p:pic>
      <p:pic>
        <p:nvPicPr>
          <p:cNvPr id="136" name="Picture 135">
            <a:extLst>
              <a:ext uri="{FF2B5EF4-FFF2-40B4-BE49-F238E27FC236}">
                <a16:creationId xmlns:a16="http://schemas.microsoft.com/office/drawing/2014/main" id="{6C22552D-3228-0140-997D-4AF45B03ECDA}"/>
              </a:ext>
            </a:extLst>
          </p:cNvPr>
          <p:cNvPicPr>
            <a:picLocks noChangeAspect="1"/>
          </p:cNvPicPr>
          <p:nvPr userDrawn="1"/>
        </p:nvPicPr>
        <p:blipFill>
          <a:blip r:embed="rId15"/>
          <a:stretch>
            <a:fillRect/>
          </a:stretch>
        </p:blipFill>
        <p:spPr>
          <a:xfrm rot="10800000">
            <a:off x="7055058" y="1335161"/>
            <a:ext cx="774700" cy="889000"/>
          </a:xfrm>
          <a:prstGeom prst="rect">
            <a:avLst/>
          </a:prstGeom>
        </p:spPr>
      </p:pic>
      <p:pic>
        <p:nvPicPr>
          <p:cNvPr id="137" name="Picture 136">
            <a:extLst>
              <a:ext uri="{FF2B5EF4-FFF2-40B4-BE49-F238E27FC236}">
                <a16:creationId xmlns:a16="http://schemas.microsoft.com/office/drawing/2014/main" id="{E705CA1C-B7A7-9E41-91D3-28E54AF31C57}"/>
              </a:ext>
            </a:extLst>
          </p:cNvPr>
          <p:cNvPicPr>
            <a:picLocks noChangeAspect="1"/>
          </p:cNvPicPr>
          <p:nvPr userDrawn="1"/>
        </p:nvPicPr>
        <p:blipFill>
          <a:blip r:embed="rId16"/>
          <a:stretch>
            <a:fillRect/>
          </a:stretch>
        </p:blipFill>
        <p:spPr>
          <a:xfrm>
            <a:off x="10698163" y="1335161"/>
            <a:ext cx="774700" cy="889000"/>
          </a:xfrm>
          <a:prstGeom prst="rect">
            <a:avLst/>
          </a:prstGeom>
        </p:spPr>
      </p:pic>
      <p:pic>
        <p:nvPicPr>
          <p:cNvPr id="138" name="Picture 137">
            <a:extLst>
              <a:ext uri="{FF2B5EF4-FFF2-40B4-BE49-F238E27FC236}">
                <a16:creationId xmlns:a16="http://schemas.microsoft.com/office/drawing/2014/main" id="{7DFBCE21-ECB7-034A-8091-42ED072FEA87}"/>
              </a:ext>
            </a:extLst>
          </p:cNvPr>
          <p:cNvPicPr>
            <a:picLocks noChangeAspect="1"/>
          </p:cNvPicPr>
          <p:nvPr userDrawn="1"/>
        </p:nvPicPr>
        <p:blipFill>
          <a:blip r:embed="rId16"/>
          <a:stretch>
            <a:fillRect/>
          </a:stretch>
        </p:blipFill>
        <p:spPr>
          <a:xfrm rot="10800000">
            <a:off x="9742026" y="1335161"/>
            <a:ext cx="774700" cy="889000"/>
          </a:xfrm>
          <a:prstGeom prst="rect">
            <a:avLst/>
          </a:prstGeom>
        </p:spPr>
      </p:pic>
      <p:pic>
        <p:nvPicPr>
          <p:cNvPr id="139" name="Picture 138">
            <a:extLst>
              <a:ext uri="{FF2B5EF4-FFF2-40B4-BE49-F238E27FC236}">
                <a16:creationId xmlns:a16="http://schemas.microsoft.com/office/drawing/2014/main" id="{59A6AC14-D845-4948-9089-4869766E4F00}"/>
              </a:ext>
            </a:extLst>
          </p:cNvPr>
          <p:cNvPicPr>
            <a:picLocks noChangeAspect="1"/>
          </p:cNvPicPr>
          <p:nvPr userDrawn="1"/>
        </p:nvPicPr>
        <p:blipFill>
          <a:blip r:embed="rId3"/>
          <a:stretch>
            <a:fillRect/>
          </a:stretch>
        </p:blipFill>
        <p:spPr>
          <a:xfrm rot="10800000">
            <a:off x="8011192" y="1125460"/>
            <a:ext cx="1549400" cy="444500"/>
          </a:xfrm>
          <a:prstGeom prst="rect">
            <a:avLst/>
          </a:prstGeom>
        </p:spPr>
      </p:pic>
      <p:pic>
        <p:nvPicPr>
          <p:cNvPr id="140" name="Picture 139">
            <a:extLst>
              <a:ext uri="{FF2B5EF4-FFF2-40B4-BE49-F238E27FC236}">
                <a16:creationId xmlns:a16="http://schemas.microsoft.com/office/drawing/2014/main" id="{CD6E368F-39AE-434A-B4AF-54AB640FDCE2}"/>
              </a:ext>
            </a:extLst>
          </p:cNvPr>
          <p:cNvPicPr>
            <a:picLocks noChangeAspect="1"/>
          </p:cNvPicPr>
          <p:nvPr userDrawn="1"/>
        </p:nvPicPr>
        <p:blipFill>
          <a:blip r:embed="rId17"/>
          <a:stretch>
            <a:fillRect/>
          </a:stretch>
        </p:blipFill>
        <p:spPr>
          <a:xfrm>
            <a:off x="724987" y="1125460"/>
            <a:ext cx="1549400" cy="444500"/>
          </a:xfrm>
          <a:prstGeom prst="rect">
            <a:avLst/>
          </a:prstGeom>
        </p:spPr>
      </p:pic>
      <p:pic>
        <p:nvPicPr>
          <p:cNvPr id="141" name="Picture 140">
            <a:extLst>
              <a:ext uri="{FF2B5EF4-FFF2-40B4-BE49-F238E27FC236}">
                <a16:creationId xmlns:a16="http://schemas.microsoft.com/office/drawing/2014/main" id="{26394AC9-8031-8846-87DB-EC4FBFF7867E}"/>
              </a:ext>
            </a:extLst>
          </p:cNvPr>
          <p:cNvPicPr>
            <a:picLocks noChangeAspect="1"/>
          </p:cNvPicPr>
          <p:nvPr userDrawn="1"/>
        </p:nvPicPr>
        <p:blipFill>
          <a:blip r:embed="rId17"/>
          <a:stretch>
            <a:fillRect/>
          </a:stretch>
        </p:blipFill>
        <p:spPr>
          <a:xfrm rot="10800000">
            <a:off x="724988" y="1989362"/>
            <a:ext cx="1549400" cy="444500"/>
          </a:xfrm>
          <a:prstGeom prst="rect">
            <a:avLst/>
          </a:prstGeom>
        </p:spPr>
      </p:pic>
      <p:pic>
        <p:nvPicPr>
          <p:cNvPr id="142" name="Picture 141">
            <a:extLst>
              <a:ext uri="{FF2B5EF4-FFF2-40B4-BE49-F238E27FC236}">
                <a16:creationId xmlns:a16="http://schemas.microsoft.com/office/drawing/2014/main" id="{D0D5516B-699C-4540-9C30-37F5A1E32949}"/>
              </a:ext>
            </a:extLst>
          </p:cNvPr>
          <p:cNvPicPr>
            <a:picLocks noChangeAspect="1"/>
          </p:cNvPicPr>
          <p:nvPr userDrawn="1"/>
        </p:nvPicPr>
        <p:blipFill>
          <a:blip r:embed="rId18"/>
          <a:stretch>
            <a:fillRect/>
          </a:stretch>
        </p:blipFill>
        <p:spPr>
          <a:xfrm>
            <a:off x="724987" y="2846111"/>
            <a:ext cx="1549400" cy="444500"/>
          </a:xfrm>
          <a:prstGeom prst="rect">
            <a:avLst/>
          </a:prstGeom>
        </p:spPr>
      </p:pic>
      <p:pic>
        <p:nvPicPr>
          <p:cNvPr id="143" name="Picture 142">
            <a:extLst>
              <a:ext uri="{FF2B5EF4-FFF2-40B4-BE49-F238E27FC236}">
                <a16:creationId xmlns:a16="http://schemas.microsoft.com/office/drawing/2014/main" id="{61576362-894C-3B4F-A3A5-E00C9B21A9BB}"/>
              </a:ext>
            </a:extLst>
          </p:cNvPr>
          <p:cNvPicPr>
            <a:picLocks noChangeAspect="1"/>
          </p:cNvPicPr>
          <p:nvPr userDrawn="1"/>
        </p:nvPicPr>
        <p:blipFill>
          <a:blip r:embed="rId18"/>
          <a:stretch>
            <a:fillRect/>
          </a:stretch>
        </p:blipFill>
        <p:spPr>
          <a:xfrm rot="10800000">
            <a:off x="724987" y="3710013"/>
            <a:ext cx="1549400" cy="444500"/>
          </a:xfrm>
          <a:prstGeom prst="rect">
            <a:avLst/>
          </a:prstGeom>
        </p:spPr>
      </p:pic>
      <p:pic>
        <p:nvPicPr>
          <p:cNvPr id="144" name="Picture 143">
            <a:extLst>
              <a:ext uri="{FF2B5EF4-FFF2-40B4-BE49-F238E27FC236}">
                <a16:creationId xmlns:a16="http://schemas.microsoft.com/office/drawing/2014/main" id="{870FBE0B-36DC-9145-B4A8-96E26A0732D5}"/>
              </a:ext>
            </a:extLst>
          </p:cNvPr>
          <p:cNvPicPr>
            <a:picLocks noChangeAspect="1"/>
          </p:cNvPicPr>
          <p:nvPr userDrawn="1"/>
        </p:nvPicPr>
        <p:blipFill>
          <a:blip r:embed="rId19"/>
          <a:stretch>
            <a:fillRect/>
          </a:stretch>
        </p:blipFill>
        <p:spPr>
          <a:xfrm>
            <a:off x="724987" y="4581069"/>
            <a:ext cx="1549400" cy="444500"/>
          </a:xfrm>
          <a:prstGeom prst="rect">
            <a:avLst/>
          </a:prstGeom>
        </p:spPr>
      </p:pic>
      <p:pic>
        <p:nvPicPr>
          <p:cNvPr id="145" name="Picture 144">
            <a:extLst>
              <a:ext uri="{FF2B5EF4-FFF2-40B4-BE49-F238E27FC236}">
                <a16:creationId xmlns:a16="http://schemas.microsoft.com/office/drawing/2014/main" id="{F8743928-DA5F-1543-B8B9-72DA4FB7336A}"/>
              </a:ext>
            </a:extLst>
          </p:cNvPr>
          <p:cNvPicPr>
            <a:picLocks noChangeAspect="1"/>
          </p:cNvPicPr>
          <p:nvPr userDrawn="1"/>
        </p:nvPicPr>
        <p:blipFill>
          <a:blip r:embed="rId19"/>
          <a:stretch>
            <a:fillRect/>
          </a:stretch>
        </p:blipFill>
        <p:spPr>
          <a:xfrm rot="10800000">
            <a:off x="724987" y="5444970"/>
            <a:ext cx="1549400" cy="444500"/>
          </a:xfrm>
          <a:prstGeom prst="rect">
            <a:avLst/>
          </a:prstGeom>
        </p:spPr>
      </p:pic>
    </p:spTree>
    <p:extLst>
      <p:ext uri="{BB962C8B-B14F-4D97-AF65-F5344CB8AC3E}">
        <p14:creationId xmlns:p14="http://schemas.microsoft.com/office/powerpoint/2010/main" val="1746715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6E4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2/14/2023</a:t>
            </a:fld>
            <a:endParaRPr lang="en-US" dirty="0"/>
          </a:p>
        </p:txBody>
      </p:sp>
      <p:sp>
        <p:nvSpPr>
          <p:cNvPr id="6" name="Holder 6"/>
          <p:cNvSpPr>
            <a:spLocks noGrp="1"/>
          </p:cNvSpPr>
          <p:nvPr>
            <p:ph type="sldNum" sz="quarter" idx="7"/>
          </p:nvPr>
        </p:nvSpPr>
        <p:spPr/>
        <p:txBody>
          <a:bodyPr lIns="0" tIns="0" rIns="0" bIns="0"/>
          <a:lstStyle>
            <a:lvl1pPr>
              <a:defRPr sz="800" b="0" i="0">
                <a:solidFill>
                  <a:srgbClr val="6D6D6D"/>
                </a:solidFill>
                <a:latin typeface="Arial"/>
                <a:cs typeface="Arial"/>
              </a:defRPr>
            </a:lvl1pPr>
          </a:lstStyle>
          <a:p>
            <a:pPr marL="38100">
              <a:lnSpc>
                <a:spcPct val="100000"/>
              </a:lnSpc>
              <a:spcBef>
                <a:spcPts val="15"/>
              </a:spcBef>
            </a:pPr>
            <a:fld id="{81D60167-4931-47E6-BA6A-407CBD079E47}" type="slidenum">
              <a:rPr spc="-5" dirty="0"/>
              <a:t>‹#›</a:t>
            </a:fld>
            <a:endParaRPr spc="-5" dirty="0"/>
          </a:p>
        </p:txBody>
      </p:sp>
      <p:pic>
        <p:nvPicPr>
          <p:cNvPr id="21" name="bjClassifierImageTop">
            <a:extLst>
              <a:ext uri="{FF2B5EF4-FFF2-40B4-BE49-F238E27FC236}">
                <a16:creationId xmlns:a16="http://schemas.microsoft.com/office/drawing/2014/main" id="{DC997BB9-D50A-4EA0-AEF4-CA74D2961BD9}"/>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280025" y="63500"/>
            <a:ext cx="1631950" cy="400050"/>
          </a:xfrm>
          <a:prstGeom prst="rect">
            <a:avLst/>
          </a:prstGeom>
        </p:spPr>
      </p:pic>
    </p:spTree>
    <p:extLst>
      <p:ext uri="{BB962C8B-B14F-4D97-AF65-F5344CB8AC3E}">
        <p14:creationId xmlns:p14="http://schemas.microsoft.com/office/powerpoint/2010/main" val="1813974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047"/>
            <a:ext cx="12191999" cy="6851902"/>
          </a:xfrm>
          <a:prstGeom prst="rect">
            <a:avLst/>
          </a:prstGeom>
          <a:blipFill>
            <a:blip r:embed="rId2" cstate="print"/>
            <a:stretch>
              <a:fillRect/>
            </a:stretch>
          </a:blipFill>
        </p:spPr>
        <p:txBody>
          <a:bodyPr wrap="square" lIns="0" tIns="0" rIns="0" bIns="0" rtlCol="0"/>
          <a:lstStyle/>
          <a:p>
            <a:endParaRPr dirty="0"/>
          </a:p>
        </p:txBody>
      </p:sp>
      <p:sp>
        <p:nvSpPr>
          <p:cNvPr id="17" name="bg object 17"/>
          <p:cNvSpPr/>
          <p:nvPr/>
        </p:nvSpPr>
        <p:spPr>
          <a:xfrm>
            <a:off x="5312663" y="64007"/>
            <a:ext cx="1566671" cy="384048"/>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2/14/2023</a:t>
            </a:fld>
            <a:endParaRPr lang="en-US" dirty="0"/>
          </a:p>
        </p:txBody>
      </p:sp>
      <p:sp>
        <p:nvSpPr>
          <p:cNvPr id="4" name="Holder 4"/>
          <p:cNvSpPr>
            <a:spLocks noGrp="1"/>
          </p:cNvSpPr>
          <p:nvPr>
            <p:ph type="sldNum" sz="quarter" idx="7"/>
          </p:nvPr>
        </p:nvSpPr>
        <p:spPr/>
        <p:txBody>
          <a:bodyPr lIns="0" tIns="0" rIns="0" bIns="0"/>
          <a:lstStyle>
            <a:lvl1pPr>
              <a:defRPr sz="800" b="0" i="0">
                <a:solidFill>
                  <a:srgbClr val="6D6D6D"/>
                </a:solidFill>
                <a:latin typeface="Arial"/>
                <a:cs typeface="Arial"/>
              </a:defRPr>
            </a:lvl1pPr>
          </a:lstStyle>
          <a:p>
            <a:pPr marL="38100">
              <a:lnSpc>
                <a:spcPct val="100000"/>
              </a:lnSpc>
              <a:spcBef>
                <a:spcPts val="15"/>
              </a:spcBef>
            </a:pPr>
            <a:fld id="{81D60167-4931-47E6-BA6A-407CBD079E47}" type="slidenum">
              <a:rPr spc="-5" dirty="0"/>
              <a:t>‹#›</a:t>
            </a:fld>
            <a:endParaRPr spc="-5" dirty="0"/>
          </a:p>
        </p:txBody>
      </p:sp>
      <p:pic>
        <p:nvPicPr>
          <p:cNvPr id="15" name="bjClassifierImageTop">
            <a:extLst>
              <a:ext uri="{FF2B5EF4-FFF2-40B4-BE49-F238E27FC236}">
                <a16:creationId xmlns:a16="http://schemas.microsoft.com/office/drawing/2014/main" id="{3030395F-2314-40CB-81B1-DBD50D6D427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5280025" y="63500"/>
            <a:ext cx="1631950" cy="400050"/>
          </a:xfrm>
          <a:prstGeom prst="rect">
            <a:avLst/>
          </a:prstGeom>
        </p:spPr>
      </p:pic>
    </p:spTree>
    <p:extLst>
      <p:ext uri="{BB962C8B-B14F-4D97-AF65-F5344CB8AC3E}">
        <p14:creationId xmlns:p14="http://schemas.microsoft.com/office/powerpoint/2010/main" val="28302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39242-8850-F740-ADAA-F8534F73752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5261B88-2373-D944-9668-00B75DEC743A}"/>
              </a:ext>
            </a:extLst>
          </p:cNvPr>
          <p:cNvSpPr>
            <a:spLocks noGrp="1"/>
          </p:cNvSpPr>
          <p:nvPr>
            <p:ph type="ctrTitle" hasCustomPrompt="1"/>
          </p:nvPr>
        </p:nvSpPr>
        <p:spPr>
          <a:xfrm>
            <a:off x="1741538" y="828758"/>
            <a:ext cx="5307347" cy="432000"/>
          </a:xfrm>
        </p:spPr>
        <p:txBody>
          <a:bodyPr wrap="square" lIns="0" tIns="0" rIns="0" bIns="0" anchor="t">
            <a:noAutofit/>
          </a:bodyPr>
          <a:lstStyle>
            <a:lvl1pPr algn="l">
              <a:lnSpc>
                <a:spcPct val="100000"/>
              </a:lnSpc>
              <a:defRPr sz="3000" b="0">
                <a:solidFill>
                  <a:schemeClr val="bg1"/>
                </a:solidFill>
              </a:defRPr>
            </a:lvl1pPr>
          </a:lstStyle>
          <a:p>
            <a:r>
              <a:rPr lang="en-US" dirty="0"/>
              <a:t>Section Title – Divider 1</a:t>
            </a:r>
          </a:p>
        </p:txBody>
      </p:sp>
      <p:sp>
        <p:nvSpPr>
          <p:cNvPr id="12" name="Subtitle 2">
            <a:extLst>
              <a:ext uri="{FF2B5EF4-FFF2-40B4-BE49-F238E27FC236}">
                <a16:creationId xmlns:a16="http://schemas.microsoft.com/office/drawing/2014/main" id="{0C056602-B5D0-8245-B871-3B0F49465E53}"/>
              </a:ext>
            </a:extLst>
          </p:cNvPr>
          <p:cNvSpPr>
            <a:spLocks noGrp="1"/>
          </p:cNvSpPr>
          <p:nvPr>
            <p:ph type="subTitle" idx="1" hasCustomPrompt="1"/>
          </p:nvPr>
        </p:nvSpPr>
        <p:spPr>
          <a:xfrm>
            <a:off x="1741572" y="1267761"/>
            <a:ext cx="5307597" cy="891906"/>
          </a:xfrm>
        </p:spPr>
        <p:txBody>
          <a:bodyPr lIns="0" tIns="0" rIns="0" bIns="0">
            <a:noAutofit/>
          </a:bodyPr>
          <a:lstStyle>
            <a:lvl1pPr marL="0" indent="0" algn="l">
              <a:lnSpc>
                <a:spcPct val="100000"/>
              </a:lnSpc>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Text Placeholder 2">
            <a:extLst>
              <a:ext uri="{FF2B5EF4-FFF2-40B4-BE49-F238E27FC236}">
                <a16:creationId xmlns:a16="http://schemas.microsoft.com/office/drawing/2014/main" id="{8D09F233-5D70-C84A-92EB-07DADC615EFD}"/>
              </a:ext>
            </a:extLst>
          </p:cNvPr>
          <p:cNvSpPr>
            <a:spLocks noGrp="1"/>
          </p:cNvSpPr>
          <p:nvPr>
            <p:ph type="body" idx="13" hasCustomPrompt="1"/>
          </p:nvPr>
        </p:nvSpPr>
        <p:spPr>
          <a:xfrm>
            <a:off x="719138" y="899110"/>
            <a:ext cx="968626" cy="823912"/>
          </a:xfrm>
        </p:spPr>
        <p:txBody>
          <a:bodyPr lIns="0" tIns="0" rIns="0" bIns="0" anchor="b">
            <a:noAutofit/>
          </a:bodyPr>
          <a:lstStyle>
            <a:lvl1pPr marL="0" indent="0" algn="l">
              <a:lnSpc>
                <a:spcPct val="100000"/>
              </a:lnSpc>
              <a:buNone/>
              <a:defRPr sz="6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01</a:t>
            </a:r>
          </a:p>
        </p:txBody>
      </p:sp>
    </p:spTree>
    <p:extLst>
      <p:ext uri="{BB962C8B-B14F-4D97-AF65-F5344CB8AC3E}">
        <p14:creationId xmlns:p14="http://schemas.microsoft.com/office/powerpoint/2010/main" val="25470537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96F24E-4881-9D44-AF00-28855DB385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17D78D99-2820-9A4E-9A89-A67828E42EA6}"/>
              </a:ext>
            </a:extLst>
          </p:cNvPr>
          <p:cNvSpPr>
            <a:spLocks noGrp="1"/>
          </p:cNvSpPr>
          <p:nvPr>
            <p:ph type="ctrTitle" hasCustomPrompt="1"/>
          </p:nvPr>
        </p:nvSpPr>
        <p:spPr>
          <a:xfrm>
            <a:off x="1741538" y="828758"/>
            <a:ext cx="5307347" cy="432000"/>
          </a:xfrm>
        </p:spPr>
        <p:txBody>
          <a:bodyPr wrap="square" lIns="0" tIns="0" rIns="0" bIns="0" anchor="t">
            <a:noAutofit/>
          </a:bodyPr>
          <a:lstStyle>
            <a:lvl1pPr algn="l">
              <a:lnSpc>
                <a:spcPct val="100000"/>
              </a:lnSpc>
              <a:defRPr sz="3000" b="0">
                <a:solidFill>
                  <a:schemeClr val="accent1"/>
                </a:solidFill>
              </a:defRPr>
            </a:lvl1pPr>
          </a:lstStyle>
          <a:p>
            <a:r>
              <a:rPr lang="en-US" dirty="0"/>
              <a:t>Section Title – Divider 2</a:t>
            </a:r>
          </a:p>
        </p:txBody>
      </p:sp>
      <p:sp>
        <p:nvSpPr>
          <p:cNvPr id="12" name="Subtitle 2">
            <a:extLst>
              <a:ext uri="{FF2B5EF4-FFF2-40B4-BE49-F238E27FC236}">
                <a16:creationId xmlns:a16="http://schemas.microsoft.com/office/drawing/2014/main" id="{04D25926-EDAD-B54C-A8F6-8065429894AD}"/>
              </a:ext>
            </a:extLst>
          </p:cNvPr>
          <p:cNvSpPr>
            <a:spLocks noGrp="1"/>
          </p:cNvSpPr>
          <p:nvPr>
            <p:ph type="subTitle" idx="1" hasCustomPrompt="1"/>
          </p:nvPr>
        </p:nvSpPr>
        <p:spPr>
          <a:xfrm>
            <a:off x="1741572" y="1267761"/>
            <a:ext cx="5307597" cy="891906"/>
          </a:xfrm>
        </p:spPr>
        <p:txBody>
          <a:bodyPr lIns="0" tIns="0" rIns="0" bIns="0">
            <a:noAutofit/>
          </a:bodyPr>
          <a:lstStyle>
            <a:lvl1pPr marL="0" indent="0" algn="l">
              <a:lnSpc>
                <a:spcPct val="100000"/>
              </a:lnSpc>
              <a:buNone/>
              <a:defRPr sz="2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Text Placeholder 2">
            <a:extLst>
              <a:ext uri="{FF2B5EF4-FFF2-40B4-BE49-F238E27FC236}">
                <a16:creationId xmlns:a16="http://schemas.microsoft.com/office/drawing/2014/main" id="{3D71B87D-A617-824E-A8EE-EE0B5B89BBE4}"/>
              </a:ext>
            </a:extLst>
          </p:cNvPr>
          <p:cNvSpPr>
            <a:spLocks noGrp="1"/>
          </p:cNvSpPr>
          <p:nvPr>
            <p:ph type="body" idx="13" hasCustomPrompt="1"/>
          </p:nvPr>
        </p:nvSpPr>
        <p:spPr>
          <a:xfrm>
            <a:off x="719138" y="899110"/>
            <a:ext cx="968626" cy="823912"/>
          </a:xfrm>
        </p:spPr>
        <p:txBody>
          <a:bodyPr lIns="0" tIns="0" rIns="0" bIns="0" anchor="b">
            <a:noAutofit/>
          </a:bodyPr>
          <a:lstStyle>
            <a:lvl1pPr marL="0" indent="0" algn="l">
              <a:lnSpc>
                <a:spcPct val="100000"/>
              </a:lnSpc>
              <a:buNone/>
              <a:defRPr sz="6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02</a:t>
            </a:r>
          </a:p>
        </p:txBody>
      </p:sp>
      <p:pic>
        <p:nvPicPr>
          <p:cNvPr id="4" name="bjClassifierImageTo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2729" y="63500"/>
            <a:ext cx="1566542" cy="384016"/>
          </a:xfrm>
          <a:prstGeom prst="rect">
            <a:avLst/>
          </a:prstGeom>
        </p:spPr>
      </p:pic>
    </p:spTree>
    <p:extLst>
      <p:ext uri="{BB962C8B-B14F-4D97-AF65-F5344CB8AC3E}">
        <p14:creationId xmlns:p14="http://schemas.microsoft.com/office/powerpoint/2010/main" val="3329448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231AE4C-97CE-164B-B91E-48EF78ADC20E}"/>
              </a:ext>
            </a:extLst>
          </p:cNvPr>
          <p:cNvSpPr>
            <a:spLocks noGrp="1"/>
          </p:cNvSpPr>
          <p:nvPr>
            <p:ph type="ctrTitle" hasCustomPrompt="1"/>
          </p:nvPr>
        </p:nvSpPr>
        <p:spPr>
          <a:xfrm>
            <a:off x="719388" y="540000"/>
            <a:ext cx="10753475" cy="720000"/>
          </a:xfrm>
        </p:spPr>
        <p:txBody>
          <a:bodyPr wrap="square" lIns="0" tIns="0" rIns="0" bIns="0" anchor="t">
            <a:noAutofit/>
          </a:bodyPr>
          <a:lstStyle>
            <a:lvl1pPr algn="l">
              <a:defRPr sz="2200" b="1">
                <a:solidFill>
                  <a:schemeClr val="accent1"/>
                </a:solidFill>
              </a:defRPr>
            </a:lvl1pPr>
          </a:lstStyle>
          <a:p>
            <a:r>
              <a:rPr lang="en-US" dirty="0"/>
              <a:t>SLIDE TITLE – TEXT ONLY</a:t>
            </a:r>
          </a:p>
        </p:txBody>
      </p:sp>
      <p:sp>
        <p:nvSpPr>
          <p:cNvPr id="11" name="Footer Placeholder 4">
            <a:extLst>
              <a:ext uri="{FF2B5EF4-FFF2-40B4-BE49-F238E27FC236}">
                <a16:creationId xmlns:a16="http://schemas.microsoft.com/office/drawing/2014/main" id="{C0F1105A-38B8-BC44-A0E0-6DCD60F44154}"/>
              </a:ext>
            </a:extLst>
          </p:cNvPr>
          <p:cNvSpPr>
            <a:spLocks noGrp="1"/>
          </p:cNvSpPr>
          <p:nvPr>
            <p:ph type="ftr" sz="quarter" idx="11"/>
          </p:nvPr>
        </p:nvSpPr>
        <p:spPr>
          <a:xfrm>
            <a:off x="1517901" y="6340352"/>
            <a:ext cx="3086100" cy="365125"/>
          </a:xfrm>
        </p:spPr>
        <p:txBody>
          <a:bodyPr lIns="0" tIns="0" rIns="0" bIns="0"/>
          <a:lstStyle>
            <a:lvl1pPr algn="l">
              <a:defRPr sz="800">
                <a:solidFill>
                  <a:schemeClr val="tx2"/>
                </a:solidFill>
              </a:defRPr>
            </a:lvl1pPr>
          </a:lstStyle>
          <a:p>
            <a:r>
              <a:rPr lang="en-US" dirty="0"/>
              <a:t>Presentation Title   |   Version 1   |   Date Year</a:t>
            </a:r>
          </a:p>
        </p:txBody>
      </p:sp>
      <p:sp>
        <p:nvSpPr>
          <p:cNvPr id="12" name="Slide Number Placeholder 5">
            <a:extLst>
              <a:ext uri="{FF2B5EF4-FFF2-40B4-BE49-F238E27FC236}">
                <a16:creationId xmlns:a16="http://schemas.microsoft.com/office/drawing/2014/main" id="{645AB7E2-78BE-8F47-9EBF-4A8E36050C6C}"/>
              </a:ext>
            </a:extLst>
          </p:cNvPr>
          <p:cNvSpPr>
            <a:spLocks noGrp="1"/>
          </p:cNvSpPr>
          <p:nvPr>
            <p:ph type="sldNum" sz="quarter" idx="12"/>
          </p:nvPr>
        </p:nvSpPr>
        <p:spPr>
          <a:xfrm>
            <a:off x="9326563" y="6340352"/>
            <a:ext cx="2146300" cy="365125"/>
          </a:xfrm>
        </p:spPr>
        <p:txBody>
          <a:bodyPr lIns="0" tIns="0" rIns="0" bIns="0"/>
          <a:lstStyle>
            <a:lvl1pPr>
              <a:defRPr sz="800">
                <a:solidFill>
                  <a:schemeClr val="tx2"/>
                </a:solidFill>
              </a:defRPr>
            </a:lvl1pPr>
          </a:lstStyle>
          <a:p>
            <a:fld id="{EBDA7051-F4C0-AB48-8EE9-F08126BA2101}" type="slidenum">
              <a:rPr lang="en-US"/>
              <a:pPr/>
              <a:t>‹#›</a:t>
            </a:fld>
            <a:endParaRPr lang="en-US" dirty="0"/>
          </a:p>
        </p:txBody>
      </p:sp>
      <p:sp>
        <p:nvSpPr>
          <p:cNvPr id="16" name="Content Placeholder 2">
            <a:extLst>
              <a:ext uri="{FF2B5EF4-FFF2-40B4-BE49-F238E27FC236}">
                <a16:creationId xmlns:a16="http://schemas.microsoft.com/office/drawing/2014/main" id="{8C1C7B72-D6E1-884F-9B82-C38264A5CFEF}"/>
              </a:ext>
            </a:extLst>
          </p:cNvPr>
          <p:cNvSpPr>
            <a:spLocks noGrp="1"/>
          </p:cNvSpPr>
          <p:nvPr>
            <p:ph idx="1" hasCustomPrompt="1"/>
          </p:nvPr>
        </p:nvSpPr>
        <p:spPr>
          <a:xfrm>
            <a:off x="719138" y="1440000"/>
            <a:ext cx="10753808" cy="4732562"/>
          </a:xfrm>
        </p:spPr>
        <p:txBody>
          <a:bodyPr lIns="0" tIns="0" rIns="0" bIns="0" numCol="2" spcCol="180000">
            <a:noAutofit/>
          </a:bodyPr>
          <a:lstStyle>
            <a:lvl1pPr marL="0" indent="0">
              <a:lnSpc>
                <a:spcPts val="1600"/>
              </a:lnSpc>
              <a:spcBef>
                <a:spcPts val="0"/>
              </a:spcBef>
              <a:spcAft>
                <a:spcPts val="800"/>
              </a:spcAft>
              <a:buNone/>
              <a:defRPr sz="1400" b="1">
                <a:solidFill>
                  <a:schemeClr val="accent1"/>
                </a:solidFill>
              </a:defRPr>
            </a:lvl1pPr>
            <a:lvl2pPr marL="0" indent="0">
              <a:lnSpc>
                <a:spcPts val="1600"/>
              </a:lnSpc>
              <a:spcBef>
                <a:spcPts val="0"/>
              </a:spcBef>
              <a:spcAft>
                <a:spcPts val="800"/>
              </a:spcAft>
              <a:buNone/>
              <a:tabLst/>
              <a:defRPr sz="1400">
                <a:solidFill>
                  <a:schemeClr val="tx2"/>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pic>
        <p:nvPicPr>
          <p:cNvPr id="17" name="Picture 16">
            <a:extLst>
              <a:ext uri="{FF2B5EF4-FFF2-40B4-BE49-F238E27FC236}">
                <a16:creationId xmlns:a16="http://schemas.microsoft.com/office/drawing/2014/main" id="{1AEC3563-F7B8-CE4D-96D3-673ECCCE8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785" y="6302874"/>
            <a:ext cx="833506" cy="440081"/>
          </a:xfrm>
          <a:prstGeom prst="rect">
            <a:avLst/>
          </a:prstGeom>
        </p:spPr>
      </p:pic>
      <p:pic>
        <p:nvPicPr>
          <p:cNvPr id="13" name="Picture 12">
            <a:extLst>
              <a:ext uri="{FF2B5EF4-FFF2-40B4-BE49-F238E27FC236}">
                <a16:creationId xmlns:a16="http://schemas.microsoft.com/office/drawing/2014/main" id="{D2F67408-EA4A-114B-A102-9B973CEA272E}"/>
              </a:ext>
            </a:extLst>
          </p:cNvPr>
          <p:cNvPicPr>
            <a:picLocks noChangeAspect="1"/>
          </p:cNvPicPr>
          <p:nvPr userDrawn="1"/>
        </p:nvPicPr>
        <p:blipFill>
          <a:blip r:embed="rId3"/>
          <a:stretch>
            <a:fillRect/>
          </a:stretch>
        </p:blipFill>
        <p:spPr>
          <a:xfrm rot="10800000">
            <a:off x="10642600" y="1"/>
            <a:ext cx="1549400" cy="444500"/>
          </a:xfrm>
          <a:prstGeom prst="rect">
            <a:avLst/>
          </a:prstGeom>
        </p:spPr>
      </p:pic>
      <p:pic>
        <p:nvPicPr>
          <p:cNvPr id="18" name="bjClassifierImageTop">
            <a:extLst>
              <a:ext uri="{FF2B5EF4-FFF2-40B4-BE49-F238E27FC236}">
                <a16:creationId xmlns:a16="http://schemas.microsoft.com/office/drawing/2014/main" id="{3F476815-3E2F-445C-8CDB-F608A4BE4F5D}"/>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5280025" y="63500"/>
            <a:ext cx="1631950" cy="400050"/>
          </a:xfrm>
          <a:prstGeom prst="rect">
            <a:avLst/>
          </a:prstGeom>
        </p:spPr>
      </p:pic>
    </p:spTree>
    <p:extLst>
      <p:ext uri="{BB962C8B-B14F-4D97-AF65-F5344CB8AC3E}">
        <p14:creationId xmlns:p14="http://schemas.microsoft.com/office/powerpoint/2010/main" val="19657947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4" orient="horz" pos="3884">
          <p15:clr>
            <a:srgbClr val="FBAE40"/>
          </p15:clr>
        </p15:guide>
        <p15:guide id="5" pos="453">
          <p15:clr>
            <a:srgbClr val="FBAE40"/>
          </p15:clr>
        </p15:guide>
        <p15:guide id="6" pos="7227">
          <p15:clr>
            <a:srgbClr val="FBAE40"/>
          </p15:clr>
        </p15:guide>
        <p15:guide id="7" orient="horz" pos="34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BULLET POINT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5659996-3861-164F-805A-B2FA1515286A}"/>
              </a:ext>
            </a:extLst>
          </p:cNvPr>
          <p:cNvSpPr>
            <a:spLocks noGrp="1"/>
          </p:cNvSpPr>
          <p:nvPr>
            <p:ph type="ctrTitle" hasCustomPrompt="1"/>
          </p:nvPr>
        </p:nvSpPr>
        <p:spPr>
          <a:xfrm>
            <a:off x="719388" y="540000"/>
            <a:ext cx="10753392" cy="720000"/>
          </a:xfrm>
        </p:spPr>
        <p:txBody>
          <a:bodyPr wrap="square" lIns="0" tIns="0" rIns="0" bIns="0" anchor="t">
            <a:noAutofit/>
          </a:bodyPr>
          <a:lstStyle>
            <a:lvl1pPr algn="l">
              <a:defRPr sz="2200" b="1" baseline="0">
                <a:solidFill>
                  <a:schemeClr val="accent1"/>
                </a:solidFill>
              </a:defRPr>
            </a:lvl1pPr>
          </a:lstStyle>
          <a:p>
            <a:r>
              <a:rPr lang="en-US" dirty="0"/>
              <a:t>SLIDE TITLE – BULLET POINTS</a:t>
            </a:r>
          </a:p>
        </p:txBody>
      </p:sp>
      <p:sp>
        <p:nvSpPr>
          <p:cNvPr id="11" name="Footer Placeholder 4">
            <a:extLst>
              <a:ext uri="{FF2B5EF4-FFF2-40B4-BE49-F238E27FC236}">
                <a16:creationId xmlns:a16="http://schemas.microsoft.com/office/drawing/2014/main" id="{0878D94E-8DF6-7C46-BF82-FB3A57007750}"/>
              </a:ext>
            </a:extLst>
          </p:cNvPr>
          <p:cNvSpPr>
            <a:spLocks noGrp="1"/>
          </p:cNvSpPr>
          <p:nvPr>
            <p:ph type="ftr" sz="quarter" idx="11"/>
          </p:nvPr>
        </p:nvSpPr>
        <p:spPr>
          <a:xfrm>
            <a:off x="1517901" y="6340352"/>
            <a:ext cx="3086100" cy="365125"/>
          </a:xfrm>
        </p:spPr>
        <p:txBody>
          <a:bodyPr lIns="0" tIns="0" rIns="0" bIns="0"/>
          <a:lstStyle>
            <a:lvl1pPr algn="l">
              <a:defRPr sz="800">
                <a:solidFill>
                  <a:schemeClr val="tx2"/>
                </a:solidFill>
              </a:defRPr>
            </a:lvl1pPr>
          </a:lstStyle>
          <a:p>
            <a:r>
              <a:rPr lang="en-US" dirty="0"/>
              <a:t>Presentation Title   |   Version 1   |   Date Year</a:t>
            </a:r>
          </a:p>
        </p:txBody>
      </p:sp>
      <p:sp>
        <p:nvSpPr>
          <p:cNvPr id="12" name="Slide Number Placeholder 5">
            <a:extLst>
              <a:ext uri="{FF2B5EF4-FFF2-40B4-BE49-F238E27FC236}">
                <a16:creationId xmlns:a16="http://schemas.microsoft.com/office/drawing/2014/main" id="{143B30CE-6B3F-174A-8855-5942AC33E6E2}"/>
              </a:ext>
            </a:extLst>
          </p:cNvPr>
          <p:cNvSpPr>
            <a:spLocks noGrp="1"/>
          </p:cNvSpPr>
          <p:nvPr>
            <p:ph type="sldNum" sz="quarter" idx="12"/>
          </p:nvPr>
        </p:nvSpPr>
        <p:spPr>
          <a:xfrm>
            <a:off x="8610676" y="6340352"/>
            <a:ext cx="2862104" cy="365125"/>
          </a:xfrm>
        </p:spPr>
        <p:txBody>
          <a:bodyPr lIns="0" tIns="0" rIns="0" bIns="0"/>
          <a:lstStyle>
            <a:lvl1pPr>
              <a:defRPr sz="800">
                <a:solidFill>
                  <a:schemeClr val="tx2"/>
                </a:solidFill>
              </a:defRPr>
            </a:lvl1pPr>
          </a:lstStyle>
          <a:p>
            <a:fld id="{EBDA7051-F4C0-AB48-8EE9-F08126BA2101}" type="slidenum">
              <a:rPr lang="en-US"/>
              <a:pPr/>
              <a:t>‹#›</a:t>
            </a:fld>
            <a:endParaRPr lang="en-US" dirty="0"/>
          </a:p>
        </p:txBody>
      </p:sp>
      <p:sp>
        <p:nvSpPr>
          <p:cNvPr id="14" name="Content Placeholder 2">
            <a:extLst>
              <a:ext uri="{FF2B5EF4-FFF2-40B4-BE49-F238E27FC236}">
                <a16:creationId xmlns:a16="http://schemas.microsoft.com/office/drawing/2014/main" id="{AF9B45E3-C8D3-0C48-AAFB-85D105B9B854}"/>
              </a:ext>
            </a:extLst>
          </p:cNvPr>
          <p:cNvSpPr>
            <a:spLocks noGrp="1"/>
          </p:cNvSpPr>
          <p:nvPr>
            <p:ph idx="1" hasCustomPrompt="1"/>
          </p:nvPr>
        </p:nvSpPr>
        <p:spPr>
          <a:xfrm>
            <a:off x="719138" y="1440000"/>
            <a:ext cx="10753725" cy="4732562"/>
          </a:xfrm>
        </p:spPr>
        <p:txBody>
          <a:bodyPr lIns="0" tIns="0" rIns="0" bIns="0" numCol="2" spcCol="180000">
            <a:noAutofit/>
          </a:bodyPr>
          <a:lstStyle>
            <a:lvl1pPr marL="0" indent="0">
              <a:lnSpc>
                <a:spcPts val="1600"/>
              </a:lnSpc>
              <a:spcBef>
                <a:spcPts val="0"/>
              </a:spcBef>
              <a:spcAft>
                <a:spcPts val="800"/>
              </a:spcAft>
              <a:buFont typeface="Arial" charset="0"/>
              <a:buNone/>
              <a:defRPr sz="1400" b="1">
                <a:solidFill>
                  <a:schemeClr val="accent1"/>
                </a:solidFill>
              </a:defRPr>
            </a:lvl1pPr>
            <a:lvl2pPr marL="285750" indent="-285750">
              <a:lnSpc>
                <a:spcPts val="1600"/>
              </a:lnSpc>
              <a:spcBef>
                <a:spcPts val="0"/>
              </a:spcBef>
              <a:spcAft>
                <a:spcPts val="800"/>
              </a:spcAft>
              <a:buFont typeface="Arial" charset="0"/>
              <a:buChar char="•"/>
              <a:tabLst/>
              <a:defRPr sz="1400">
                <a:solidFill>
                  <a:schemeClr val="tx2"/>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pic>
        <p:nvPicPr>
          <p:cNvPr id="15" name="Picture 14">
            <a:extLst>
              <a:ext uri="{FF2B5EF4-FFF2-40B4-BE49-F238E27FC236}">
                <a16:creationId xmlns:a16="http://schemas.microsoft.com/office/drawing/2014/main" id="{73BD9CDA-2352-0F4F-A3C1-F028610137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785" y="6302874"/>
            <a:ext cx="833506" cy="440081"/>
          </a:xfrm>
          <a:prstGeom prst="rect">
            <a:avLst/>
          </a:prstGeom>
        </p:spPr>
      </p:pic>
      <p:pic>
        <p:nvPicPr>
          <p:cNvPr id="13" name="Picture 12">
            <a:extLst>
              <a:ext uri="{FF2B5EF4-FFF2-40B4-BE49-F238E27FC236}">
                <a16:creationId xmlns:a16="http://schemas.microsoft.com/office/drawing/2014/main" id="{24B2CE98-16B8-A740-A4B3-7856EA1949B2}"/>
              </a:ext>
            </a:extLst>
          </p:cNvPr>
          <p:cNvPicPr>
            <a:picLocks noChangeAspect="1"/>
          </p:cNvPicPr>
          <p:nvPr userDrawn="1"/>
        </p:nvPicPr>
        <p:blipFill>
          <a:blip r:embed="rId3"/>
          <a:stretch>
            <a:fillRect/>
          </a:stretch>
        </p:blipFill>
        <p:spPr>
          <a:xfrm rot="10800000">
            <a:off x="10642600" y="1"/>
            <a:ext cx="1549400" cy="444500"/>
          </a:xfrm>
          <a:prstGeom prst="rect">
            <a:avLst/>
          </a:prstGeom>
        </p:spPr>
      </p:pic>
    </p:spTree>
    <p:extLst>
      <p:ext uri="{BB962C8B-B14F-4D97-AF65-F5344CB8AC3E}">
        <p14:creationId xmlns:p14="http://schemas.microsoft.com/office/powerpoint/2010/main" val="3473430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884">
          <p15:clr>
            <a:srgbClr val="FBAE40"/>
          </p15:clr>
        </p15:guide>
        <p15:guide id="5" pos="453">
          <p15:clr>
            <a:srgbClr val="FBAE40"/>
          </p15:clr>
        </p15:guide>
        <p15:guide id="6" pos="7227">
          <p15:clr>
            <a:srgbClr val="FBAE40"/>
          </p15:clr>
        </p15:guide>
        <p15:guide id="7" orient="horz" pos="34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TABL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E7A81EC-78CA-B642-BE2F-5216401CF9A9}"/>
              </a:ext>
            </a:extLst>
          </p:cNvPr>
          <p:cNvSpPr>
            <a:spLocks noGrp="1"/>
          </p:cNvSpPr>
          <p:nvPr>
            <p:ph type="ctrTitle" hasCustomPrompt="1"/>
          </p:nvPr>
        </p:nvSpPr>
        <p:spPr>
          <a:xfrm>
            <a:off x="719387" y="540000"/>
            <a:ext cx="10750218" cy="720000"/>
          </a:xfrm>
        </p:spPr>
        <p:txBody>
          <a:bodyPr wrap="square" lIns="0" tIns="0" rIns="0" bIns="0" anchor="t">
            <a:noAutofit/>
          </a:bodyPr>
          <a:lstStyle>
            <a:lvl1pPr algn="l">
              <a:defRPr sz="2200" b="1">
                <a:solidFill>
                  <a:schemeClr val="accent1"/>
                </a:solidFill>
              </a:defRPr>
            </a:lvl1pPr>
          </a:lstStyle>
          <a:p>
            <a:r>
              <a:rPr lang="en-US" dirty="0"/>
              <a:t>SLIDE TITLE – TEXT TABLE</a:t>
            </a:r>
          </a:p>
        </p:txBody>
      </p:sp>
      <p:sp>
        <p:nvSpPr>
          <p:cNvPr id="16" name="Footer Placeholder 4">
            <a:extLst>
              <a:ext uri="{FF2B5EF4-FFF2-40B4-BE49-F238E27FC236}">
                <a16:creationId xmlns:a16="http://schemas.microsoft.com/office/drawing/2014/main" id="{31A02F43-AF66-444A-A63E-8372B5434CE3}"/>
              </a:ext>
            </a:extLst>
          </p:cNvPr>
          <p:cNvSpPr>
            <a:spLocks noGrp="1"/>
          </p:cNvSpPr>
          <p:nvPr>
            <p:ph type="ftr" sz="quarter" idx="11"/>
          </p:nvPr>
        </p:nvSpPr>
        <p:spPr>
          <a:xfrm>
            <a:off x="1517900" y="6340352"/>
            <a:ext cx="3086100" cy="365125"/>
          </a:xfrm>
        </p:spPr>
        <p:txBody>
          <a:bodyPr lIns="0" tIns="0" rIns="0" bIns="0"/>
          <a:lstStyle>
            <a:lvl1pPr algn="l">
              <a:defRPr sz="800">
                <a:solidFill>
                  <a:schemeClr val="tx2"/>
                </a:solidFill>
              </a:defRPr>
            </a:lvl1pPr>
          </a:lstStyle>
          <a:p>
            <a:r>
              <a:rPr lang="en-US" dirty="0"/>
              <a:t>Presentation Title   |   Version 1   |   Date Year</a:t>
            </a:r>
          </a:p>
        </p:txBody>
      </p:sp>
      <p:sp>
        <p:nvSpPr>
          <p:cNvPr id="17" name="Slide Number Placeholder 5">
            <a:extLst>
              <a:ext uri="{FF2B5EF4-FFF2-40B4-BE49-F238E27FC236}">
                <a16:creationId xmlns:a16="http://schemas.microsoft.com/office/drawing/2014/main" id="{8B158BDC-FD3C-D743-B3EE-AA539AEA4BE6}"/>
              </a:ext>
            </a:extLst>
          </p:cNvPr>
          <p:cNvSpPr>
            <a:spLocks noGrp="1"/>
          </p:cNvSpPr>
          <p:nvPr>
            <p:ph type="sldNum" sz="quarter" idx="12"/>
          </p:nvPr>
        </p:nvSpPr>
        <p:spPr>
          <a:xfrm>
            <a:off x="9323387" y="6340352"/>
            <a:ext cx="2146300" cy="365125"/>
          </a:xfrm>
        </p:spPr>
        <p:txBody>
          <a:bodyPr lIns="0" tIns="0" rIns="0" bIns="0"/>
          <a:lstStyle>
            <a:lvl1pPr>
              <a:defRPr sz="800">
                <a:solidFill>
                  <a:schemeClr val="tx2"/>
                </a:solidFill>
              </a:defRPr>
            </a:lvl1pPr>
          </a:lstStyle>
          <a:p>
            <a:fld id="{EBDA7051-F4C0-AB48-8EE9-F08126BA2101}" type="slidenum">
              <a:rPr lang="en-US"/>
              <a:pPr/>
              <a:t>‹#›</a:t>
            </a:fld>
            <a:endParaRPr lang="en-US" dirty="0"/>
          </a:p>
        </p:txBody>
      </p:sp>
      <p:sp>
        <p:nvSpPr>
          <p:cNvPr id="18" name="Content Placeholder 2">
            <a:extLst>
              <a:ext uri="{FF2B5EF4-FFF2-40B4-BE49-F238E27FC236}">
                <a16:creationId xmlns:a16="http://schemas.microsoft.com/office/drawing/2014/main" id="{306F0575-3501-EE43-8C9F-FA6FC30904ED}"/>
              </a:ext>
            </a:extLst>
          </p:cNvPr>
          <p:cNvSpPr>
            <a:spLocks noGrp="1"/>
          </p:cNvSpPr>
          <p:nvPr>
            <p:ph idx="1" hasCustomPrompt="1"/>
          </p:nvPr>
        </p:nvSpPr>
        <p:spPr>
          <a:xfrm>
            <a:off x="719137" y="1440000"/>
            <a:ext cx="10750550" cy="917225"/>
          </a:xfrm>
        </p:spPr>
        <p:txBody>
          <a:bodyPr lIns="0" tIns="0" rIns="0" bIns="0" numCol="2" spcCol="180000">
            <a:noAutofit/>
          </a:bodyPr>
          <a:lstStyle>
            <a:lvl1pPr marL="0" indent="0">
              <a:lnSpc>
                <a:spcPts val="1600"/>
              </a:lnSpc>
              <a:spcBef>
                <a:spcPts val="0"/>
              </a:spcBef>
              <a:spcAft>
                <a:spcPts val="800"/>
              </a:spcAft>
              <a:buNone/>
              <a:defRPr sz="1400" b="1">
                <a:solidFill>
                  <a:schemeClr val="accent1"/>
                </a:solidFill>
              </a:defRPr>
            </a:lvl1pPr>
            <a:lvl2pPr marL="0" indent="0">
              <a:lnSpc>
                <a:spcPts val="1600"/>
              </a:lnSpc>
              <a:spcBef>
                <a:spcPts val="0"/>
              </a:spcBef>
              <a:spcAft>
                <a:spcPts val="800"/>
              </a:spcAft>
              <a:buNone/>
              <a:tabLst/>
              <a:defRPr sz="1400">
                <a:solidFill>
                  <a:schemeClr val="tx2"/>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pic>
        <p:nvPicPr>
          <p:cNvPr id="19" name="Picture 18">
            <a:extLst>
              <a:ext uri="{FF2B5EF4-FFF2-40B4-BE49-F238E27FC236}">
                <a16:creationId xmlns:a16="http://schemas.microsoft.com/office/drawing/2014/main" id="{E40E1B1D-C2EF-BA4B-9A96-A34C0283EA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784" y="6302874"/>
            <a:ext cx="833506" cy="440081"/>
          </a:xfrm>
          <a:prstGeom prst="rect">
            <a:avLst/>
          </a:prstGeom>
        </p:spPr>
      </p:pic>
      <p:sp>
        <p:nvSpPr>
          <p:cNvPr id="23" name="Content Placeholder 3">
            <a:extLst>
              <a:ext uri="{FF2B5EF4-FFF2-40B4-BE49-F238E27FC236}">
                <a16:creationId xmlns:a16="http://schemas.microsoft.com/office/drawing/2014/main" id="{57DCB739-6553-0045-A42E-4041874F10EA}"/>
              </a:ext>
            </a:extLst>
          </p:cNvPr>
          <p:cNvSpPr>
            <a:spLocks noGrp="1"/>
          </p:cNvSpPr>
          <p:nvPr>
            <p:ph sz="half" idx="2" hasCustomPrompt="1"/>
          </p:nvPr>
        </p:nvSpPr>
        <p:spPr>
          <a:xfrm>
            <a:off x="719137" y="2520615"/>
            <a:ext cx="10750549" cy="3656347"/>
          </a:xfrm>
        </p:spPr>
        <p:txBody>
          <a:bodyPr>
            <a:normAutofit/>
          </a:bodyPr>
          <a:lstStyle>
            <a:lvl1pPr marL="0" indent="0" algn="ctr">
              <a:buNone/>
              <a:defRPr sz="1200"/>
            </a:lvl1pPr>
          </a:lstStyle>
          <a:p>
            <a:pPr lvl="0"/>
            <a:r>
              <a:rPr lang="en-US" dirty="0"/>
              <a:t>Click to add Table</a:t>
            </a:r>
          </a:p>
        </p:txBody>
      </p:sp>
      <p:pic>
        <p:nvPicPr>
          <p:cNvPr id="11" name="Picture 10">
            <a:extLst>
              <a:ext uri="{FF2B5EF4-FFF2-40B4-BE49-F238E27FC236}">
                <a16:creationId xmlns:a16="http://schemas.microsoft.com/office/drawing/2014/main" id="{4BD3138E-7BE4-2748-B132-0A03EAD7513D}"/>
              </a:ext>
            </a:extLst>
          </p:cNvPr>
          <p:cNvPicPr>
            <a:picLocks noChangeAspect="1"/>
          </p:cNvPicPr>
          <p:nvPr userDrawn="1"/>
        </p:nvPicPr>
        <p:blipFill>
          <a:blip r:embed="rId3"/>
          <a:stretch>
            <a:fillRect/>
          </a:stretch>
        </p:blipFill>
        <p:spPr>
          <a:xfrm rot="10800000">
            <a:off x="10642600" y="1"/>
            <a:ext cx="1549400" cy="444500"/>
          </a:xfrm>
          <a:prstGeom prst="rect">
            <a:avLst/>
          </a:prstGeom>
        </p:spPr>
      </p:pic>
      <p:pic>
        <p:nvPicPr>
          <p:cNvPr id="3" name="bjClassifierImageTop"/>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2729" y="63500"/>
            <a:ext cx="1566542" cy="384016"/>
          </a:xfrm>
          <a:prstGeom prst="rect">
            <a:avLst/>
          </a:prstGeom>
        </p:spPr>
      </p:pic>
    </p:spTree>
    <p:extLst>
      <p:ext uri="{BB962C8B-B14F-4D97-AF65-F5344CB8AC3E}">
        <p14:creationId xmlns:p14="http://schemas.microsoft.com/office/powerpoint/2010/main" val="20324380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884">
          <p15:clr>
            <a:srgbClr val="FBAE40"/>
          </p15:clr>
        </p15:guide>
        <p15:guide id="5" pos="453">
          <p15:clr>
            <a:srgbClr val="FBAE40"/>
          </p15:clr>
        </p15:guide>
        <p15:guide id="6" pos="7227">
          <p15:clr>
            <a:srgbClr val="FBAE40"/>
          </p15:clr>
        </p15:guide>
        <p15:guide id="7" orient="horz" pos="34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ONE IMAG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915917E-C302-BB4B-A111-7AF8B1010DE3}"/>
              </a:ext>
            </a:extLst>
          </p:cNvPr>
          <p:cNvPicPr>
            <a:picLocks noChangeAspect="1"/>
          </p:cNvPicPr>
          <p:nvPr userDrawn="1"/>
        </p:nvPicPr>
        <p:blipFill>
          <a:blip r:embed="rId2"/>
          <a:stretch>
            <a:fillRect/>
          </a:stretch>
        </p:blipFill>
        <p:spPr>
          <a:xfrm rot="10800000">
            <a:off x="10642600" y="1259086"/>
            <a:ext cx="1549400" cy="444500"/>
          </a:xfrm>
          <a:prstGeom prst="rect">
            <a:avLst/>
          </a:prstGeom>
        </p:spPr>
      </p:pic>
      <p:sp>
        <p:nvSpPr>
          <p:cNvPr id="14" name="Rectangle 13">
            <a:extLst>
              <a:ext uri="{FF2B5EF4-FFF2-40B4-BE49-F238E27FC236}">
                <a16:creationId xmlns:a16="http://schemas.microsoft.com/office/drawing/2014/main" id="{B8B9FB48-6C7A-C04A-A060-A4F39C06F002}"/>
              </a:ext>
            </a:extLst>
          </p:cNvPr>
          <p:cNvSpPr/>
          <p:nvPr userDrawn="1"/>
        </p:nvSpPr>
        <p:spPr>
          <a:xfrm>
            <a:off x="0" y="0"/>
            <a:ext cx="12192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15" name="Title 1">
            <a:extLst>
              <a:ext uri="{FF2B5EF4-FFF2-40B4-BE49-F238E27FC236}">
                <a16:creationId xmlns:a16="http://schemas.microsoft.com/office/drawing/2014/main" id="{E8FFEBE6-13FA-CF4C-98F0-061C4FC9524A}"/>
              </a:ext>
            </a:extLst>
          </p:cNvPr>
          <p:cNvSpPr>
            <a:spLocks noGrp="1"/>
          </p:cNvSpPr>
          <p:nvPr>
            <p:ph type="ctrTitle" hasCustomPrompt="1"/>
          </p:nvPr>
        </p:nvSpPr>
        <p:spPr>
          <a:xfrm>
            <a:off x="719388" y="540000"/>
            <a:ext cx="10753475" cy="720000"/>
          </a:xfrm>
        </p:spPr>
        <p:txBody>
          <a:bodyPr wrap="square" lIns="0" tIns="0" rIns="0" bIns="0" anchor="t">
            <a:noAutofit/>
          </a:bodyPr>
          <a:lstStyle>
            <a:lvl1pPr algn="l">
              <a:defRPr sz="2200" b="1">
                <a:solidFill>
                  <a:schemeClr val="accent1"/>
                </a:solidFill>
              </a:defRPr>
            </a:lvl1pPr>
          </a:lstStyle>
          <a:p>
            <a:r>
              <a:rPr lang="en-US" dirty="0"/>
              <a:t>SLIDE TITLE – TEXT WITH ONE IMAGE</a:t>
            </a:r>
          </a:p>
        </p:txBody>
      </p:sp>
      <p:sp>
        <p:nvSpPr>
          <p:cNvPr id="16" name="Content Placeholder 2">
            <a:extLst>
              <a:ext uri="{FF2B5EF4-FFF2-40B4-BE49-F238E27FC236}">
                <a16:creationId xmlns:a16="http://schemas.microsoft.com/office/drawing/2014/main" id="{D0B4AB22-F20D-624A-8CF2-B6F916D20B4C}"/>
              </a:ext>
            </a:extLst>
          </p:cNvPr>
          <p:cNvSpPr>
            <a:spLocks noGrp="1"/>
          </p:cNvSpPr>
          <p:nvPr>
            <p:ph idx="1" hasCustomPrompt="1"/>
          </p:nvPr>
        </p:nvSpPr>
        <p:spPr>
          <a:xfrm>
            <a:off x="719137" y="1440000"/>
            <a:ext cx="8064250" cy="892074"/>
          </a:xfrm>
        </p:spPr>
        <p:txBody>
          <a:bodyPr lIns="0" tIns="0" rIns="0" bIns="0" numCol="1" spcCol="180000">
            <a:noAutofit/>
          </a:bodyPr>
          <a:lstStyle>
            <a:lvl1pPr marL="0" indent="0">
              <a:lnSpc>
                <a:spcPts val="1600"/>
              </a:lnSpc>
              <a:spcBef>
                <a:spcPts val="0"/>
              </a:spcBef>
              <a:spcAft>
                <a:spcPts val="800"/>
              </a:spcAft>
              <a:buNone/>
              <a:defRPr sz="1400" b="1">
                <a:solidFill>
                  <a:schemeClr val="accent1"/>
                </a:solidFill>
              </a:defRPr>
            </a:lvl1pPr>
            <a:lvl2pPr marL="0" indent="0">
              <a:lnSpc>
                <a:spcPts val="1600"/>
              </a:lnSpc>
              <a:spcBef>
                <a:spcPts val="0"/>
              </a:spcBef>
              <a:spcAft>
                <a:spcPts val="800"/>
              </a:spcAft>
              <a:buNone/>
              <a:tabLst/>
              <a:defRPr sz="1400">
                <a:solidFill>
                  <a:schemeClr val="tx2"/>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sp>
        <p:nvSpPr>
          <p:cNvPr id="20" name="Picture Placeholder 2">
            <a:extLst>
              <a:ext uri="{FF2B5EF4-FFF2-40B4-BE49-F238E27FC236}">
                <a16:creationId xmlns:a16="http://schemas.microsoft.com/office/drawing/2014/main" id="{7D70B432-DB44-144C-8678-71F003F357CE}"/>
              </a:ext>
            </a:extLst>
          </p:cNvPr>
          <p:cNvSpPr>
            <a:spLocks noGrp="1"/>
          </p:cNvSpPr>
          <p:nvPr>
            <p:ph type="pic" idx="13"/>
          </p:nvPr>
        </p:nvSpPr>
        <p:spPr>
          <a:xfrm>
            <a:off x="719138" y="2565850"/>
            <a:ext cx="10753725" cy="3600000"/>
          </a:xfrm>
        </p:spPr>
        <p:txBody>
          <a:bodyPr anchor="t">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Footer Placeholder 4">
            <a:extLst>
              <a:ext uri="{FF2B5EF4-FFF2-40B4-BE49-F238E27FC236}">
                <a16:creationId xmlns:a16="http://schemas.microsoft.com/office/drawing/2014/main" id="{61D2424D-246B-DB4F-8895-FED874F55171}"/>
              </a:ext>
            </a:extLst>
          </p:cNvPr>
          <p:cNvSpPr>
            <a:spLocks noGrp="1"/>
          </p:cNvSpPr>
          <p:nvPr>
            <p:ph type="ftr" sz="quarter" idx="11"/>
          </p:nvPr>
        </p:nvSpPr>
        <p:spPr>
          <a:xfrm>
            <a:off x="1517900" y="6340352"/>
            <a:ext cx="3086100" cy="365125"/>
          </a:xfrm>
        </p:spPr>
        <p:txBody>
          <a:bodyPr lIns="0" tIns="0" rIns="0" bIns="0"/>
          <a:lstStyle>
            <a:lvl1pPr algn="l">
              <a:defRPr sz="800">
                <a:solidFill>
                  <a:schemeClr val="tx2"/>
                </a:solidFill>
              </a:defRPr>
            </a:lvl1pPr>
          </a:lstStyle>
          <a:p>
            <a:r>
              <a:rPr lang="en-US" dirty="0"/>
              <a:t>Presentation Title   |   Version 1   |   Date Year</a:t>
            </a:r>
          </a:p>
        </p:txBody>
      </p:sp>
      <p:sp>
        <p:nvSpPr>
          <p:cNvPr id="13" name="Slide Number Placeholder 5">
            <a:extLst>
              <a:ext uri="{FF2B5EF4-FFF2-40B4-BE49-F238E27FC236}">
                <a16:creationId xmlns:a16="http://schemas.microsoft.com/office/drawing/2014/main" id="{952F8C75-9A74-2D45-AC99-BC0859EFA9CB}"/>
              </a:ext>
            </a:extLst>
          </p:cNvPr>
          <p:cNvSpPr>
            <a:spLocks noGrp="1"/>
          </p:cNvSpPr>
          <p:nvPr>
            <p:ph type="sldNum" sz="quarter" idx="12"/>
          </p:nvPr>
        </p:nvSpPr>
        <p:spPr>
          <a:xfrm>
            <a:off x="9323387" y="6340352"/>
            <a:ext cx="2146300" cy="365125"/>
          </a:xfrm>
        </p:spPr>
        <p:txBody>
          <a:bodyPr lIns="0" tIns="0" rIns="0" bIns="0"/>
          <a:lstStyle>
            <a:lvl1pPr>
              <a:defRPr sz="800">
                <a:solidFill>
                  <a:schemeClr val="tx2"/>
                </a:solidFill>
              </a:defRPr>
            </a:lvl1pPr>
          </a:lstStyle>
          <a:p>
            <a:fld id="{EBDA7051-F4C0-AB48-8EE9-F08126BA2101}" type="slidenum">
              <a:rPr lang="en-US"/>
              <a:pPr/>
              <a:t>‹#›</a:t>
            </a:fld>
            <a:endParaRPr lang="en-US" dirty="0"/>
          </a:p>
        </p:txBody>
      </p:sp>
      <p:pic>
        <p:nvPicPr>
          <p:cNvPr id="17" name="Picture 16">
            <a:extLst>
              <a:ext uri="{FF2B5EF4-FFF2-40B4-BE49-F238E27FC236}">
                <a16:creationId xmlns:a16="http://schemas.microsoft.com/office/drawing/2014/main" id="{D91A9BA0-A4A5-8046-B0FD-BBF5E4A45B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784" y="6302874"/>
            <a:ext cx="833506" cy="440081"/>
          </a:xfrm>
          <a:prstGeom prst="rect">
            <a:avLst/>
          </a:prstGeom>
        </p:spPr>
      </p:pic>
      <p:pic>
        <p:nvPicPr>
          <p:cNvPr id="3" name="bjClassifierImageTop">
            <a:extLst>
              <a:ext uri="{FF2B5EF4-FFF2-40B4-BE49-F238E27FC236}">
                <a16:creationId xmlns:a16="http://schemas.microsoft.com/office/drawing/2014/main" id="{B70C66B7-BBDF-462A-80C4-09E2BE49A29B}"/>
              </a:ext>
            </a:extLst>
          </p:cNvPr>
          <p:cNvPicPr>
            <a:picLocks/>
          </p:cNvPicPr>
          <p:nvPr userDrawn="1"/>
        </p:nvPicPr>
        <p:blipFill>
          <a:blip r:embed="rId4"/>
          <a:stretch>
            <a:fillRect/>
          </a:stretch>
        </p:blipFill>
        <p:spPr>
          <a:xfrm>
            <a:off x="5280025" y="63500"/>
            <a:ext cx="1631950" cy="400050"/>
          </a:xfrm>
          <a:prstGeom prst="rect">
            <a:avLst/>
          </a:prstGeom>
        </p:spPr>
      </p:pic>
    </p:spTree>
    <p:extLst>
      <p:ext uri="{BB962C8B-B14F-4D97-AF65-F5344CB8AC3E}">
        <p14:creationId xmlns:p14="http://schemas.microsoft.com/office/powerpoint/2010/main" val="3397921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guide id="8" orient="horz" pos="38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WO IMAGE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2DCA894-30F5-3C41-8935-FCBD862328E8}"/>
              </a:ext>
            </a:extLst>
          </p:cNvPr>
          <p:cNvSpPr>
            <a:spLocks noGrp="1"/>
          </p:cNvSpPr>
          <p:nvPr>
            <p:ph type="ctrTitle" hasCustomPrompt="1"/>
          </p:nvPr>
        </p:nvSpPr>
        <p:spPr>
          <a:xfrm>
            <a:off x="719138" y="540000"/>
            <a:ext cx="10753725" cy="720000"/>
          </a:xfrm>
        </p:spPr>
        <p:txBody>
          <a:bodyPr wrap="square" lIns="0" tIns="0" rIns="0" bIns="0" anchor="t">
            <a:noAutofit/>
          </a:bodyPr>
          <a:lstStyle>
            <a:lvl1pPr algn="l">
              <a:defRPr sz="2200" b="1">
                <a:solidFill>
                  <a:schemeClr val="accent1"/>
                </a:solidFill>
              </a:defRPr>
            </a:lvl1pPr>
          </a:lstStyle>
          <a:p>
            <a:r>
              <a:rPr lang="en-US" dirty="0"/>
              <a:t>SLIDE TITLE – TEXT WITH TWO IMAGES</a:t>
            </a:r>
          </a:p>
        </p:txBody>
      </p:sp>
      <p:sp>
        <p:nvSpPr>
          <p:cNvPr id="16" name="Content Placeholder 2">
            <a:extLst>
              <a:ext uri="{FF2B5EF4-FFF2-40B4-BE49-F238E27FC236}">
                <a16:creationId xmlns:a16="http://schemas.microsoft.com/office/drawing/2014/main" id="{3C3B2737-3674-454B-8AB1-3A1FA330AE0D}"/>
              </a:ext>
            </a:extLst>
          </p:cNvPr>
          <p:cNvSpPr>
            <a:spLocks noGrp="1"/>
          </p:cNvSpPr>
          <p:nvPr>
            <p:ph idx="1" hasCustomPrompt="1"/>
          </p:nvPr>
        </p:nvSpPr>
        <p:spPr>
          <a:xfrm>
            <a:off x="900000" y="1439999"/>
            <a:ext cx="7211412" cy="4725851"/>
          </a:xfrm>
        </p:spPr>
        <p:txBody>
          <a:bodyPr lIns="0" tIns="0" rIns="0" bIns="0" numCol="1" spcCol="180000">
            <a:noAutofit/>
          </a:bodyPr>
          <a:lstStyle>
            <a:lvl1pPr marL="0" indent="0">
              <a:lnSpc>
                <a:spcPts val="1600"/>
              </a:lnSpc>
              <a:spcBef>
                <a:spcPts val="0"/>
              </a:spcBef>
              <a:spcAft>
                <a:spcPts val="800"/>
              </a:spcAft>
              <a:buNone/>
              <a:defRPr sz="1400" b="1">
                <a:solidFill>
                  <a:schemeClr val="accent1"/>
                </a:solidFill>
              </a:defRPr>
            </a:lvl1pPr>
            <a:lvl2pPr marL="0" indent="0">
              <a:lnSpc>
                <a:spcPts val="1600"/>
              </a:lnSpc>
              <a:spcBef>
                <a:spcPts val="0"/>
              </a:spcBef>
              <a:spcAft>
                <a:spcPts val="800"/>
              </a:spcAft>
              <a:buNone/>
              <a:tabLst/>
              <a:defRPr sz="1400">
                <a:solidFill>
                  <a:schemeClr val="tx2"/>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sp>
        <p:nvSpPr>
          <p:cNvPr id="17" name="Picture Placeholder 2">
            <a:extLst>
              <a:ext uri="{FF2B5EF4-FFF2-40B4-BE49-F238E27FC236}">
                <a16:creationId xmlns:a16="http://schemas.microsoft.com/office/drawing/2014/main" id="{03FB71B2-5052-894F-9286-247015E4C46E}"/>
              </a:ext>
            </a:extLst>
          </p:cNvPr>
          <p:cNvSpPr>
            <a:spLocks noGrp="1" noChangeAspect="1"/>
          </p:cNvSpPr>
          <p:nvPr>
            <p:ph type="pic" idx="13"/>
          </p:nvPr>
        </p:nvSpPr>
        <p:spPr>
          <a:xfrm>
            <a:off x="8252996" y="1439999"/>
            <a:ext cx="3219867" cy="2163459"/>
          </a:xfrm>
        </p:spPr>
        <p:txBody>
          <a:bodyPr anchor="t">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1" name="Picture Placeholder 2">
            <a:extLst>
              <a:ext uri="{FF2B5EF4-FFF2-40B4-BE49-F238E27FC236}">
                <a16:creationId xmlns:a16="http://schemas.microsoft.com/office/drawing/2014/main" id="{FD789FC7-2ACB-CE48-B40C-7FFDF5D08461}"/>
              </a:ext>
            </a:extLst>
          </p:cNvPr>
          <p:cNvSpPr>
            <a:spLocks noGrp="1" noChangeAspect="1"/>
          </p:cNvSpPr>
          <p:nvPr>
            <p:ph type="pic" idx="14"/>
          </p:nvPr>
        </p:nvSpPr>
        <p:spPr>
          <a:xfrm>
            <a:off x="8252996" y="3783457"/>
            <a:ext cx="3219867" cy="2382393"/>
          </a:xfrm>
        </p:spPr>
        <p:txBody>
          <a:bodyPr anchor="t">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Footer Placeholder 4">
            <a:extLst>
              <a:ext uri="{FF2B5EF4-FFF2-40B4-BE49-F238E27FC236}">
                <a16:creationId xmlns:a16="http://schemas.microsoft.com/office/drawing/2014/main" id="{165B13A6-D132-A143-B98B-7676A649C32A}"/>
              </a:ext>
            </a:extLst>
          </p:cNvPr>
          <p:cNvSpPr>
            <a:spLocks noGrp="1"/>
          </p:cNvSpPr>
          <p:nvPr>
            <p:ph type="ftr" sz="quarter" idx="11"/>
          </p:nvPr>
        </p:nvSpPr>
        <p:spPr>
          <a:xfrm>
            <a:off x="1517651" y="6340352"/>
            <a:ext cx="3086100" cy="365125"/>
          </a:xfrm>
        </p:spPr>
        <p:txBody>
          <a:bodyPr lIns="0" tIns="0" rIns="0" bIns="0"/>
          <a:lstStyle>
            <a:lvl1pPr algn="l">
              <a:defRPr sz="800">
                <a:solidFill>
                  <a:schemeClr val="tx2"/>
                </a:solidFill>
              </a:defRPr>
            </a:lvl1pPr>
          </a:lstStyle>
          <a:p>
            <a:r>
              <a:rPr lang="en-US" dirty="0"/>
              <a:t>Presentation Title   |   Version 1   |   Date Year</a:t>
            </a:r>
          </a:p>
        </p:txBody>
      </p:sp>
      <p:sp>
        <p:nvSpPr>
          <p:cNvPr id="23" name="Slide Number Placeholder 5">
            <a:extLst>
              <a:ext uri="{FF2B5EF4-FFF2-40B4-BE49-F238E27FC236}">
                <a16:creationId xmlns:a16="http://schemas.microsoft.com/office/drawing/2014/main" id="{698FA488-FEA0-A041-93AC-EBA6CC6EEC5B}"/>
              </a:ext>
            </a:extLst>
          </p:cNvPr>
          <p:cNvSpPr>
            <a:spLocks noGrp="1"/>
          </p:cNvSpPr>
          <p:nvPr>
            <p:ph type="sldNum" sz="quarter" idx="12"/>
          </p:nvPr>
        </p:nvSpPr>
        <p:spPr>
          <a:xfrm>
            <a:off x="9326563" y="6340352"/>
            <a:ext cx="2146300" cy="365125"/>
          </a:xfrm>
        </p:spPr>
        <p:txBody>
          <a:bodyPr lIns="0" tIns="0" rIns="0" bIns="0"/>
          <a:lstStyle>
            <a:lvl1pPr>
              <a:defRPr sz="800">
                <a:solidFill>
                  <a:schemeClr val="tx2"/>
                </a:solidFill>
              </a:defRPr>
            </a:lvl1pPr>
          </a:lstStyle>
          <a:p>
            <a:fld id="{EBDA7051-F4C0-AB48-8EE9-F08126BA2101}" type="slidenum">
              <a:rPr lang="en-US"/>
              <a:pPr/>
              <a:t>‹#›</a:t>
            </a:fld>
            <a:endParaRPr lang="en-US" dirty="0"/>
          </a:p>
        </p:txBody>
      </p:sp>
      <p:pic>
        <p:nvPicPr>
          <p:cNvPr id="24" name="Picture 23">
            <a:extLst>
              <a:ext uri="{FF2B5EF4-FFF2-40B4-BE49-F238E27FC236}">
                <a16:creationId xmlns:a16="http://schemas.microsoft.com/office/drawing/2014/main" id="{61CB586A-1020-114F-94F2-837D15F83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535" y="6302874"/>
            <a:ext cx="833506" cy="440081"/>
          </a:xfrm>
          <a:prstGeom prst="rect">
            <a:avLst/>
          </a:prstGeom>
        </p:spPr>
      </p:pic>
      <p:pic>
        <p:nvPicPr>
          <p:cNvPr id="13" name="Picture 12">
            <a:extLst>
              <a:ext uri="{FF2B5EF4-FFF2-40B4-BE49-F238E27FC236}">
                <a16:creationId xmlns:a16="http://schemas.microsoft.com/office/drawing/2014/main" id="{47B18B9D-700D-FC49-8939-1404455E5789}"/>
              </a:ext>
            </a:extLst>
          </p:cNvPr>
          <p:cNvPicPr>
            <a:picLocks noChangeAspect="1"/>
          </p:cNvPicPr>
          <p:nvPr userDrawn="1"/>
        </p:nvPicPr>
        <p:blipFill>
          <a:blip r:embed="rId3"/>
          <a:stretch>
            <a:fillRect/>
          </a:stretch>
        </p:blipFill>
        <p:spPr>
          <a:xfrm>
            <a:off x="0" y="1142620"/>
            <a:ext cx="774700" cy="889000"/>
          </a:xfrm>
          <a:prstGeom prst="rect">
            <a:avLst/>
          </a:prstGeom>
        </p:spPr>
      </p:pic>
    </p:spTree>
    <p:extLst>
      <p:ext uri="{BB962C8B-B14F-4D97-AF65-F5344CB8AC3E}">
        <p14:creationId xmlns:p14="http://schemas.microsoft.com/office/powerpoint/2010/main" val="31883841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guide id="8" orient="horz" pos="38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_FOUR COLUMNS">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5B38977-0159-FE4D-8A4D-DDB9C96717F8}"/>
              </a:ext>
            </a:extLst>
          </p:cNvPr>
          <p:cNvSpPr>
            <a:spLocks noGrp="1"/>
          </p:cNvSpPr>
          <p:nvPr>
            <p:ph type="ctrTitle" hasCustomPrompt="1"/>
          </p:nvPr>
        </p:nvSpPr>
        <p:spPr>
          <a:xfrm>
            <a:off x="900000" y="539999"/>
            <a:ext cx="5195999" cy="2196807"/>
          </a:xfrm>
        </p:spPr>
        <p:txBody>
          <a:bodyPr wrap="square" lIns="0" tIns="0" rIns="0" bIns="0" anchor="t">
            <a:noAutofit/>
          </a:bodyPr>
          <a:lstStyle>
            <a:lvl1pPr algn="l">
              <a:defRPr sz="2800" b="0">
                <a:solidFill>
                  <a:schemeClr val="accent2"/>
                </a:solidFill>
              </a:defRPr>
            </a:lvl1pPr>
          </a:lstStyle>
          <a:p>
            <a:r>
              <a:rPr lang="en-US" dirty="0"/>
              <a:t>Slide Title – Text</a:t>
            </a:r>
          </a:p>
        </p:txBody>
      </p:sp>
      <p:sp>
        <p:nvSpPr>
          <p:cNvPr id="17" name="Content Placeholder 2">
            <a:extLst>
              <a:ext uri="{FF2B5EF4-FFF2-40B4-BE49-F238E27FC236}">
                <a16:creationId xmlns:a16="http://schemas.microsoft.com/office/drawing/2014/main" id="{F607CB6F-E7D2-FD42-AAC3-D8488E163A4E}"/>
              </a:ext>
            </a:extLst>
          </p:cNvPr>
          <p:cNvSpPr>
            <a:spLocks noGrp="1"/>
          </p:cNvSpPr>
          <p:nvPr>
            <p:ph idx="1" hasCustomPrompt="1"/>
          </p:nvPr>
        </p:nvSpPr>
        <p:spPr>
          <a:xfrm>
            <a:off x="899998" y="3429000"/>
            <a:ext cx="2505600" cy="2736850"/>
          </a:xfrm>
        </p:spPr>
        <p:txBody>
          <a:bodyPr lIns="0" tIns="0" rIns="0" bIns="0" numCol="1" spcCol="180000">
            <a:noAutofit/>
          </a:bodyPr>
          <a:lstStyle>
            <a:lvl1pPr marL="0" indent="0">
              <a:lnSpc>
                <a:spcPts val="1600"/>
              </a:lnSpc>
              <a:spcBef>
                <a:spcPts val="0"/>
              </a:spcBef>
              <a:spcAft>
                <a:spcPts val="800"/>
              </a:spcAft>
              <a:buNone/>
              <a:defRPr sz="1400" b="1">
                <a:solidFill>
                  <a:schemeClr val="bg1"/>
                </a:solidFill>
              </a:defRPr>
            </a:lvl1pPr>
            <a:lvl2pPr marL="0" indent="0">
              <a:lnSpc>
                <a:spcPts val="1600"/>
              </a:lnSpc>
              <a:spcBef>
                <a:spcPts val="0"/>
              </a:spcBef>
              <a:spcAft>
                <a:spcPts val="800"/>
              </a:spcAft>
              <a:buNone/>
              <a:tabLst/>
              <a:defRPr sz="1400">
                <a:solidFill>
                  <a:schemeClr val="bg1"/>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sp>
        <p:nvSpPr>
          <p:cNvPr id="20" name="Footer Placeholder 4">
            <a:extLst>
              <a:ext uri="{FF2B5EF4-FFF2-40B4-BE49-F238E27FC236}">
                <a16:creationId xmlns:a16="http://schemas.microsoft.com/office/drawing/2014/main" id="{7E266EEA-830E-DC42-9AEE-6DF9C5419E33}"/>
              </a:ext>
            </a:extLst>
          </p:cNvPr>
          <p:cNvSpPr>
            <a:spLocks noGrp="1"/>
          </p:cNvSpPr>
          <p:nvPr>
            <p:ph type="ftr" sz="quarter" idx="11"/>
          </p:nvPr>
        </p:nvSpPr>
        <p:spPr>
          <a:xfrm>
            <a:off x="1523221" y="6340352"/>
            <a:ext cx="3086100" cy="365125"/>
          </a:xfrm>
        </p:spPr>
        <p:txBody>
          <a:bodyPr lIns="0" tIns="0" rIns="0" bIns="0"/>
          <a:lstStyle>
            <a:lvl1pPr algn="l">
              <a:defRPr sz="800">
                <a:solidFill>
                  <a:schemeClr val="bg1"/>
                </a:solidFill>
              </a:defRPr>
            </a:lvl1pPr>
          </a:lstStyle>
          <a:p>
            <a:r>
              <a:rPr lang="en-US" dirty="0"/>
              <a:t>Presentation Title   |   Version 1   |   Date Year</a:t>
            </a:r>
          </a:p>
        </p:txBody>
      </p:sp>
      <p:sp>
        <p:nvSpPr>
          <p:cNvPr id="21" name="Slide Number Placeholder 5">
            <a:extLst>
              <a:ext uri="{FF2B5EF4-FFF2-40B4-BE49-F238E27FC236}">
                <a16:creationId xmlns:a16="http://schemas.microsoft.com/office/drawing/2014/main" id="{5C3E23D0-36B7-1A48-865D-181DA73F3721}"/>
              </a:ext>
            </a:extLst>
          </p:cNvPr>
          <p:cNvSpPr>
            <a:spLocks noGrp="1"/>
          </p:cNvSpPr>
          <p:nvPr>
            <p:ph type="sldNum" sz="quarter" idx="12"/>
          </p:nvPr>
        </p:nvSpPr>
        <p:spPr>
          <a:xfrm>
            <a:off x="9326563" y="6340352"/>
            <a:ext cx="2146300" cy="365125"/>
          </a:xfrm>
        </p:spPr>
        <p:txBody>
          <a:bodyPr lIns="0" tIns="0" rIns="0" bIns="0"/>
          <a:lstStyle>
            <a:lvl1pPr>
              <a:defRPr sz="800">
                <a:solidFill>
                  <a:schemeClr val="bg1"/>
                </a:solidFill>
              </a:defRPr>
            </a:lvl1pPr>
          </a:lstStyle>
          <a:p>
            <a:fld id="{EBDA7051-F4C0-AB48-8EE9-F08126BA2101}" type="slidenum">
              <a:rPr lang="en-US"/>
              <a:pPr/>
              <a:t>‹#›</a:t>
            </a:fld>
            <a:endParaRPr lang="en-US" dirty="0"/>
          </a:p>
        </p:txBody>
      </p:sp>
      <p:pic>
        <p:nvPicPr>
          <p:cNvPr id="22" name="Picture 21">
            <a:extLst>
              <a:ext uri="{FF2B5EF4-FFF2-40B4-BE49-F238E27FC236}">
                <a16:creationId xmlns:a16="http://schemas.microsoft.com/office/drawing/2014/main" id="{ED25D81D-273A-3B49-8523-447C0C0D8D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105" y="6303755"/>
            <a:ext cx="832361" cy="439200"/>
          </a:xfrm>
          <a:prstGeom prst="rect">
            <a:avLst/>
          </a:prstGeom>
        </p:spPr>
      </p:pic>
      <p:sp>
        <p:nvSpPr>
          <p:cNvPr id="27" name="Content Placeholder 2">
            <a:extLst>
              <a:ext uri="{FF2B5EF4-FFF2-40B4-BE49-F238E27FC236}">
                <a16:creationId xmlns:a16="http://schemas.microsoft.com/office/drawing/2014/main" id="{94C988A8-445F-0740-8D73-E11AF3600173}"/>
              </a:ext>
            </a:extLst>
          </p:cNvPr>
          <p:cNvSpPr>
            <a:spLocks noGrp="1"/>
          </p:cNvSpPr>
          <p:nvPr>
            <p:ph idx="13" hasCustomPrompt="1"/>
          </p:nvPr>
        </p:nvSpPr>
        <p:spPr>
          <a:xfrm>
            <a:off x="3686286" y="3429000"/>
            <a:ext cx="2408400" cy="2736850"/>
          </a:xfrm>
        </p:spPr>
        <p:txBody>
          <a:bodyPr lIns="0" tIns="0" rIns="0" bIns="0" numCol="1" spcCol="180000">
            <a:noAutofit/>
          </a:bodyPr>
          <a:lstStyle>
            <a:lvl1pPr marL="0" indent="0">
              <a:lnSpc>
                <a:spcPts val="1600"/>
              </a:lnSpc>
              <a:spcBef>
                <a:spcPts val="0"/>
              </a:spcBef>
              <a:spcAft>
                <a:spcPts val="800"/>
              </a:spcAft>
              <a:buNone/>
              <a:defRPr sz="1400" b="1">
                <a:solidFill>
                  <a:schemeClr val="bg1"/>
                </a:solidFill>
              </a:defRPr>
            </a:lvl1pPr>
            <a:lvl2pPr marL="0" indent="0">
              <a:lnSpc>
                <a:spcPts val="1600"/>
              </a:lnSpc>
              <a:spcBef>
                <a:spcPts val="0"/>
              </a:spcBef>
              <a:spcAft>
                <a:spcPts val="800"/>
              </a:spcAft>
              <a:buNone/>
              <a:tabLst/>
              <a:defRPr sz="1400">
                <a:solidFill>
                  <a:schemeClr val="bg1"/>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sp>
        <p:nvSpPr>
          <p:cNvPr id="28" name="Content Placeholder 2">
            <a:extLst>
              <a:ext uri="{FF2B5EF4-FFF2-40B4-BE49-F238E27FC236}">
                <a16:creationId xmlns:a16="http://schemas.microsoft.com/office/drawing/2014/main" id="{B6E7C601-73DB-F143-9D22-11C22D99D84B}"/>
              </a:ext>
            </a:extLst>
          </p:cNvPr>
          <p:cNvSpPr>
            <a:spLocks noGrp="1"/>
          </p:cNvSpPr>
          <p:nvPr>
            <p:ph idx="14" hasCustomPrompt="1"/>
          </p:nvPr>
        </p:nvSpPr>
        <p:spPr>
          <a:xfrm>
            <a:off x="6375374" y="3429000"/>
            <a:ext cx="2408400" cy="2736850"/>
          </a:xfrm>
        </p:spPr>
        <p:txBody>
          <a:bodyPr lIns="0" tIns="0" rIns="0" bIns="0" numCol="1" spcCol="180000">
            <a:noAutofit/>
          </a:bodyPr>
          <a:lstStyle>
            <a:lvl1pPr marL="0" indent="0">
              <a:lnSpc>
                <a:spcPts val="1600"/>
              </a:lnSpc>
              <a:spcBef>
                <a:spcPts val="0"/>
              </a:spcBef>
              <a:spcAft>
                <a:spcPts val="800"/>
              </a:spcAft>
              <a:buNone/>
              <a:defRPr sz="1400" b="1">
                <a:solidFill>
                  <a:schemeClr val="bg1"/>
                </a:solidFill>
              </a:defRPr>
            </a:lvl1pPr>
            <a:lvl2pPr marL="0" indent="0">
              <a:lnSpc>
                <a:spcPts val="1600"/>
              </a:lnSpc>
              <a:spcBef>
                <a:spcPts val="0"/>
              </a:spcBef>
              <a:spcAft>
                <a:spcPts val="800"/>
              </a:spcAft>
              <a:buNone/>
              <a:tabLst/>
              <a:defRPr sz="1400">
                <a:solidFill>
                  <a:schemeClr val="bg1"/>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sp>
        <p:nvSpPr>
          <p:cNvPr id="29" name="Content Placeholder 2">
            <a:extLst>
              <a:ext uri="{FF2B5EF4-FFF2-40B4-BE49-F238E27FC236}">
                <a16:creationId xmlns:a16="http://schemas.microsoft.com/office/drawing/2014/main" id="{8DB678F2-5B4C-7545-B755-5768F0C27679}"/>
              </a:ext>
            </a:extLst>
          </p:cNvPr>
          <p:cNvSpPr>
            <a:spLocks noGrp="1"/>
          </p:cNvSpPr>
          <p:nvPr>
            <p:ph idx="15" hasCustomPrompt="1"/>
          </p:nvPr>
        </p:nvSpPr>
        <p:spPr>
          <a:xfrm>
            <a:off x="9064463" y="3429000"/>
            <a:ext cx="2408400" cy="2736850"/>
          </a:xfrm>
        </p:spPr>
        <p:txBody>
          <a:bodyPr lIns="0" tIns="0" rIns="0" bIns="0" numCol="1" spcCol="180000">
            <a:noAutofit/>
          </a:bodyPr>
          <a:lstStyle>
            <a:lvl1pPr marL="0" indent="0">
              <a:lnSpc>
                <a:spcPts val="1600"/>
              </a:lnSpc>
              <a:spcBef>
                <a:spcPts val="0"/>
              </a:spcBef>
              <a:spcAft>
                <a:spcPts val="800"/>
              </a:spcAft>
              <a:buNone/>
              <a:defRPr sz="1400" b="1">
                <a:solidFill>
                  <a:schemeClr val="bg1"/>
                </a:solidFill>
              </a:defRPr>
            </a:lvl1pPr>
            <a:lvl2pPr marL="0" indent="0">
              <a:lnSpc>
                <a:spcPts val="1600"/>
              </a:lnSpc>
              <a:spcBef>
                <a:spcPts val="0"/>
              </a:spcBef>
              <a:spcAft>
                <a:spcPts val="800"/>
              </a:spcAft>
              <a:buNone/>
              <a:tabLst/>
              <a:defRPr sz="1400">
                <a:solidFill>
                  <a:schemeClr val="bg1"/>
                </a:solidFill>
              </a:defRPr>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Body copy headline</a:t>
            </a:r>
          </a:p>
          <a:p>
            <a:pPr lvl="1"/>
            <a:r>
              <a:rPr lang="en-US" dirty="0"/>
              <a:t>Body copy</a:t>
            </a:r>
          </a:p>
        </p:txBody>
      </p:sp>
      <p:pic>
        <p:nvPicPr>
          <p:cNvPr id="14" name="Picture 13">
            <a:extLst>
              <a:ext uri="{FF2B5EF4-FFF2-40B4-BE49-F238E27FC236}">
                <a16:creationId xmlns:a16="http://schemas.microsoft.com/office/drawing/2014/main" id="{DF88506C-115F-934C-BDF9-926E110F66B8}"/>
              </a:ext>
            </a:extLst>
          </p:cNvPr>
          <p:cNvPicPr>
            <a:picLocks noChangeAspect="1"/>
          </p:cNvPicPr>
          <p:nvPr userDrawn="1"/>
        </p:nvPicPr>
        <p:blipFill>
          <a:blip r:embed="rId3"/>
          <a:stretch>
            <a:fillRect/>
          </a:stretch>
        </p:blipFill>
        <p:spPr>
          <a:xfrm rot="10800000">
            <a:off x="-15046" y="2793344"/>
            <a:ext cx="774700" cy="889000"/>
          </a:xfrm>
          <a:prstGeom prst="rect">
            <a:avLst/>
          </a:prstGeom>
        </p:spPr>
      </p:pic>
    </p:spTree>
    <p:extLst>
      <p:ext uri="{BB962C8B-B14F-4D97-AF65-F5344CB8AC3E}">
        <p14:creationId xmlns:p14="http://schemas.microsoft.com/office/powerpoint/2010/main" val="1655822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3974">
          <p15:clr>
            <a:srgbClr val="FBAE40"/>
          </p15:clr>
        </p15:guide>
        <p15:guide id="5" pos="453">
          <p15:clr>
            <a:srgbClr val="FBAE40"/>
          </p15:clr>
        </p15:guide>
        <p15:guide id="6" pos="7227">
          <p15:clr>
            <a:srgbClr val="FBAE40"/>
          </p15:clr>
        </p15:guide>
        <p15:guide id="7" orient="horz" pos="346">
          <p15:clr>
            <a:srgbClr val="FBAE40"/>
          </p15:clr>
        </p15:guide>
        <p15:guide id="8" orient="horz" pos="38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1"/>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2" name="think-cell Slide" r:id="rId22" imgW="395" imgH="396" progId="TCLayout.ActiveDocument.1">
                  <p:embed/>
                </p:oleObj>
              </mc:Choice>
              <mc:Fallback>
                <p:oleObj name="think-cell Slide" r:id="rId22" imgW="395" imgH="396" progId="TCLayout.ActiveDocument.1">
                  <p:embed/>
                  <p:pic>
                    <p:nvPicPr>
                      <p:cNvPr id="8" name="Object 7"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charset="0"/>
              </a:defRPr>
            </a:lvl1pPr>
          </a:lstStyle>
          <a:p>
            <a:fld id="{F7A6FBA4-74BD-3A46-A21C-16CB4DBA8D85}" type="datetime1">
              <a:t>2/14/2023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charset="0"/>
              </a:defRPr>
            </a:lvl1pPr>
          </a:lstStyle>
          <a:p>
            <a:r>
              <a:rPr lang="en-US" dirty="0"/>
              <a:t>Presentation Title   |   Version 1   |   Date Year</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defRPr>
            </a:lvl1pPr>
          </a:lstStyle>
          <a:p>
            <a:fld id="{EBDA7051-F4C0-AB48-8EE9-F08126BA2101}" type="slidenum">
              <a:rPr lang="en-US"/>
              <a:pPr/>
              <a:t>‹#›</a:t>
            </a:fld>
            <a:endParaRPr lang="en-US" dirty="0"/>
          </a:p>
        </p:txBody>
      </p:sp>
    </p:spTree>
    <p:extLst>
      <p:ext uri="{BB962C8B-B14F-4D97-AF65-F5344CB8AC3E}">
        <p14:creationId xmlns:p14="http://schemas.microsoft.com/office/powerpoint/2010/main" val="32661801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hdr="0" dt="0"/>
  <p:txStyles>
    <p:titleStyle>
      <a:lvl1pPr algn="l" defTabSz="914400" rtl="0" eaLnBrk="1" latinLnBrk="0" hangingPunct="1">
        <a:lnSpc>
          <a:spcPct val="90000"/>
        </a:lnSpc>
        <a:spcBef>
          <a:spcPct val="0"/>
        </a:spcBef>
        <a:buNone/>
        <a:defRPr sz="4400" b="0" i="0" kern="1200">
          <a:solidFill>
            <a:schemeClr val="tx1"/>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7.xml"/><Relationship Id="rId7" Type="http://schemas.openxmlformats.org/officeDocument/2006/relationships/image" Target="../media/image33.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image" Target="../media/image35.png"/><Relationship Id="rId3" Type="http://schemas.openxmlformats.org/officeDocument/2006/relationships/tags" Target="../tags/tag4.xml"/><Relationship Id="rId21" Type="http://schemas.openxmlformats.org/officeDocument/2006/relationships/slideLayout" Target="../slideLayouts/slideLayout17.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34.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1.emf"/><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oleObject" Target="../embeddings/oleObject3.bin"/><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notesSlide" Target="../notesSlides/notesSlide2.xml"/><Relationship Id="rId27"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17.xml"/><Relationship Id="rId7" Type="http://schemas.openxmlformats.org/officeDocument/2006/relationships/image" Target="../media/image36.png"/><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image" Target="../media/image1.emf"/><Relationship Id="rId11" Type="http://schemas.openxmlformats.org/officeDocument/2006/relationships/image" Target="../media/image39.png"/><Relationship Id="rId5" Type="http://schemas.openxmlformats.org/officeDocument/2006/relationships/oleObject" Target="../embeddings/oleObject4.bin"/><Relationship Id="rId10" Type="http://schemas.openxmlformats.org/officeDocument/2006/relationships/image" Target="../media/image38.jpeg"/><Relationship Id="rId4" Type="http://schemas.openxmlformats.org/officeDocument/2006/relationships/notesSlide" Target="../notesSlides/notesSlide3.xml"/><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6" name="think-cell Slide" r:id="rId5" imgW="395" imgH="396" progId="TCLayout.ActiveDocument.1">
                  <p:embed/>
                </p:oleObj>
              </mc:Choice>
              <mc:Fallback>
                <p:oleObj name="think-cell Slide" r:id="rId5" imgW="395" imgH="39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 name="object 2"/>
          <p:cNvGrpSpPr/>
          <p:nvPr/>
        </p:nvGrpSpPr>
        <p:grpSpPr>
          <a:xfrm>
            <a:off x="0" y="3047"/>
            <a:ext cx="12192000" cy="6852284"/>
            <a:chOff x="0" y="3047"/>
            <a:chExt cx="12192000" cy="6852284"/>
          </a:xfrm>
        </p:grpSpPr>
        <p:sp>
          <p:nvSpPr>
            <p:cNvPr id="3" name="object 3"/>
            <p:cNvSpPr/>
            <p:nvPr/>
          </p:nvSpPr>
          <p:spPr>
            <a:xfrm>
              <a:off x="0" y="3047"/>
              <a:ext cx="12191999" cy="6851902"/>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TheSans" panose="020B0503040302020203" pitchFamily="34" charset="-78"/>
                <a:ea typeface="+mn-ea"/>
                <a:cs typeface="TheSans" panose="020B0503040302020203" pitchFamily="34" charset="-78"/>
              </a:endParaRPr>
            </a:p>
          </p:txBody>
        </p:sp>
        <p:sp>
          <p:nvSpPr>
            <p:cNvPr id="4" name="object 4"/>
            <p:cNvSpPr/>
            <p:nvPr/>
          </p:nvSpPr>
          <p:spPr>
            <a:xfrm>
              <a:off x="5312663" y="64007"/>
              <a:ext cx="1566671" cy="384048"/>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TheSans" panose="020B0503040302020203" pitchFamily="34" charset="-78"/>
                <a:ea typeface="+mn-ea"/>
                <a:cs typeface="TheSans" panose="020B0503040302020203" pitchFamily="34" charset="-78"/>
              </a:endParaRPr>
            </a:p>
          </p:txBody>
        </p:sp>
      </p:grpSp>
      <p:sp>
        <p:nvSpPr>
          <p:cNvPr id="5" name="object 5"/>
          <p:cNvSpPr txBox="1">
            <a:spLocks noGrp="1"/>
          </p:cNvSpPr>
          <p:nvPr>
            <p:ph type="title"/>
          </p:nvPr>
        </p:nvSpPr>
        <p:spPr>
          <a:xfrm>
            <a:off x="709676" y="614627"/>
            <a:ext cx="6764866" cy="741229"/>
          </a:xfrm>
          <a:prstGeom prst="rect">
            <a:avLst/>
          </a:prstGeom>
        </p:spPr>
        <p:txBody>
          <a:bodyPr vert="horz" wrap="square" lIns="0" tIns="124460" rIns="0" bIns="0" rtlCol="0">
            <a:spAutoFit/>
          </a:bodyPr>
          <a:lstStyle/>
          <a:p>
            <a:pPr marL="13335">
              <a:lnSpc>
                <a:spcPct val="100000"/>
              </a:lnSpc>
              <a:spcBef>
                <a:spcPts val="980"/>
              </a:spcBef>
            </a:pPr>
            <a:r>
              <a:rPr lang="en-US" sz="2000" spc="-10" dirty="0">
                <a:latin typeface="TheSans" panose="020B0503040302020203" pitchFamily="34" charset="-78"/>
                <a:cs typeface="TheSans" panose="020B0503040302020203" pitchFamily="34" charset="-78"/>
              </a:rPr>
              <a:t>RIYADH RECOVERY AND RECYCLING CENTER FOR ELECTRONICS, TIRES AND VEHICLES</a:t>
            </a:r>
          </a:p>
        </p:txBody>
      </p:sp>
      <p:sp>
        <p:nvSpPr>
          <p:cNvPr id="7" name="object 7"/>
          <p:cNvSpPr txBox="1"/>
          <p:nvPr/>
        </p:nvSpPr>
        <p:spPr>
          <a:xfrm>
            <a:off x="709676" y="1465866"/>
            <a:ext cx="5243195" cy="859155"/>
          </a:xfrm>
          <a:prstGeom prst="rect">
            <a:avLst/>
          </a:prstGeom>
        </p:spPr>
        <p:txBody>
          <a:bodyPr vert="horz" wrap="square" lIns="0" tIns="124460" rIns="0" bIns="0" rtlCol="0">
            <a:spAutoFit/>
          </a:bodyPr>
          <a:lstStyle/>
          <a:p>
            <a:pPr marL="13335" marR="0" lvl="0" indent="0" algn="l" defTabSz="914400" rtl="0" eaLnBrk="1" fontAlgn="auto" latinLnBrk="0" hangingPunct="1">
              <a:lnSpc>
                <a:spcPct val="100000"/>
              </a:lnSpc>
              <a:spcBef>
                <a:spcPts val="980"/>
              </a:spcBef>
              <a:spcAft>
                <a:spcPts val="0"/>
              </a:spcAft>
              <a:buClrTx/>
              <a:buSzTx/>
              <a:buFontTx/>
              <a:buNone/>
              <a:tabLst/>
              <a:defRPr/>
            </a:pPr>
            <a:r>
              <a:rPr kumimoji="0" sz="2000" b="0" i="0" u="none" strike="noStrike" kern="1200" cap="none" spc="-10" normalizeH="0" baseline="0" noProof="0" dirty="0">
                <a:ln>
                  <a:noFill/>
                </a:ln>
                <a:solidFill>
                  <a:srgbClr val="006E44"/>
                </a:solidFill>
                <a:effectLst/>
                <a:uLnTx/>
                <a:uFillTx/>
                <a:latin typeface="TheSans" panose="020B0503040302020203" pitchFamily="34" charset="-78"/>
                <a:ea typeface="+mn-ea"/>
                <a:cs typeface="TheSans" panose="020B0503040302020203" pitchFamily="34" charset="-78"/>
              </a:rPr>
              <a:t>INVESTMENT OPPORTUNITY</a:t>
            </a:r>
            <a:r>
              <a:rPr kumimoji="0" lang="ar-EG" sz="2000" b="0" i="0" u="none" strike="noStrike" kern="1200" cap="none" spc="10" normalizeH="0" baseline="0" noProof="0" dirty="0">
                <a:ln>
                  <a:noFill/>
                </a:ln>
                <a:solidFill>
                  <a:srgbClr val="006E44"/>
                </a:solidFill>
                <a:effectLst/>
                <a:uLnTx/>
                <a:uFillTx/>
                <a:latin typeface="TheSans" panose="020B0503040302020203" pitchFamily="34" charset="-78"/>
                <a:ea typeface="+mn-ea"/>
                <a:cs typeface="TheSans" panose="020B0503040302020203" pitchFamily="34" charset="-78"/>
              </a:rPr>
              <a:t>    </a:t>
            </a:r>
            <a:endParaRPr kumimoji="0" sz="2000" b="0" i="0" u="none" strike="noStrike" kern="1200" cap="none" spc="0" normalizeH="0" baseline="0" noProof="0" dirty="0">
              <a:ln>
                <a:noFill/>
              </a:ln>
              <a:solidFill>
                <a:srgbClr val="000000"/>
              </a:solidFill>
              <a:effectLst/>
              <a:uLnTx/>
              <a:uFillTx/>
              <a:latin typeface="TheSans" panose="020B0503040302020203" pitchFamily="34" charset="-78"/>
              <a:ea typeface="+mn-ea"/>
              <a:cs typeface="TheSans" panose="020B0503040302020203" pitchFamily="34" charset="-78"/>
            </a:endParaRPr>
          </a:p>
          <a:p>
            <a:pPr marL="12700" marR="0" lvl="0" indent="0" algn="l" defTabSz="914400" rtl="0" eaLnBrk="1" fontAlgn="auto" latinLnBrk="0" hangingPunct="1">
              <a:lnSpc>
                <a:spcPct val="100000"/>
              </a:lnSpc>
              <a:spcBef>
                <a:spcPts val="880"/>
              </a:spcBef>
              <a:spcAft>
                <a:spcPts val="0"/>
              </a:spcAft>
              <a:buClrTx/>
              <a:buSzTx/>
              <a:buFontTx/>
              <a:buNone/>
              <a:tabLst/>
              <a:defRPr/>
            </a:pPr>
            <a:r>
              <a:rPr kumimoji="0" lang="en-US" sz="2000" b="1" i="0" u="none" strike="noStrike" kern="1200" cap="none" spc="0" normalizeH="0" baseline="0" noProof="0" dirty="0">
                <a:ln>
                  <a:noFill/>
                </a:ln>
                <a:solidFill>
                  <a:srgbClr val="006E44"/>
                </a:solidFill>
                <a:effectLst/>
                <a:uLnTx/>
                <a:uFillTx/>
                <a:latin typeface="TheSans" panose="020B0503040302020203" pitchFamily="34" charset="-78"/>
                <a:ea typeface="+mn-ea"/>
                <a:cs typeface="TheSans" panose="020B0503040302020203" pitchFamily="34" charset="-78"/>
              </a:rPr>
              <a:t>Environment Services</a:t>
            </a:r>
            <a:endParaRPr kumimoji="0" sz="2000" b="0" i="0" u="none" strike="noStrike" kern="1200" cap="none" spc="0" normalizeH="0" baseline="0" noProof="0" dirty="0">
              <a:ln>
                <a:noFill/>
              </a:ln>
              <a:solidFill>
                <a:srgbClr val="000000"/>
              </a:solidFill>
              <a:effectLst/>
              <a:uLnTx/>
              <a:uFillTx/>
              <a:latin typeface="TheSans" panose="020B0503040302020203" pitchFamily="34" charset="-78"/>
              <a:ea typeface="+mn-ea"/>
              <a:cs typeface="TheSans" panose="020B0503040302020203" pitchFamily="34" charset="-78"/>
            </a:endParaRPr>
          </a:p>
        </p:txBody>
      </p:sp>
    </p:spTree>
    <p:extLst>
      <p:ext uri="{BB962C8B-B14F-4D97-AF65-F5344CB8AC3E}">
        <p14:creationId xmlns:p14="http://schemas.microsoft.com/office/powerpoint/2010/main" val="252053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23" imgW="395" imgH="396" progId="TCLayout.ActiveDocument.1">
                  <p:embed/>
                </p:oleObj>
              </mc:Choice>
              <mc:Fallback>
                <p:oleObj name="think-cell Slide" r:id="rId23" imgW="395" imgH="396" progId="TCLayout.ActiveDocument.1">
                  <p:embed/>
                  <p:pic>
                    <p:nvPicPr>
                      <p:cNvPr id="3" name="Object 2" hidden="1"/>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0" y="1137161"/>
            <a:ext cx="780042" cy="895854"/>
          </a:xfrm>
          <a:prstGeom prst="rect">
            <a:avLst/>
          </a:prstGeom>
          <a:blipFill>
            <a:blip r:embed="rId25" cstate="print"/>
            <a:stretch>
              <a:fillRect/>
            </a:stretch>
          </a:blipFill>
        </p:spPr>
        <p:txBody>
          <a:bodyPr wrap="square" lIns="0" tIns="0" rIns="0" bIns="0" rtlCol="0"/>
          <a:lstStyle/>
          <a:p>
            <a:endParaRPr lang="en-US" dirty="0">
              <a:cs typeface="TheSans" panose="020B0503040302020203" pitchFamily="34" charset="-78"/>
            </a:endParaRPr>
          </a:p>
        </p:txBody>
      </p:sp>
      <p:sp>
        <p:nvSpPr>
          <p:cNvPr id="4" name="object 4"/>
          <p:cNvSpPr txBox="1">
            <a:spLocks noGrp="1"/>
          </p:cNvSpPr>
          <p:nvPr>
            <p:ph type="title"/>
          </p:nvPr>
        </p:nvSpPr>
        <p:spPr>
          <a:xfrm>
            <a:off x="903224" y="180151"/>
            <a:ext cx="10174986" cy="611065"/>
          </a:xfrm>
          <a:prstGeom prst="rect">
            <a:avLst/>
          </a:prstGeom>
        </p:spPr>
        <p:txBody>
          <a:bodyPr vert="horz" wrap="square" lIns="0" tIns="11430" rIns="0" bIns="0" rtlCol="0">
            <a:spAutoFit/>
          </a:bodyPr>
          <a:lstStyle/>
          <a:p>
            <a:pPr marL="12700">
              <a:lnSpc>
                <a:spcPts val="2400"/>
              </a:lnSpc>
              <a:spcBef>
                <a:spcPts val="90"/>
              </a:spcBef>
            </a:pPr>
            <a:r>
              <a:rPr lang="en-US" sz="1800" dirty="0">
                <a:latin typeface="+mn-lt"/>
                <a:ea typeface="+mn-ea"/>
                <a:cs typeface="TheSans" panose="020B0503040302020203" pitchFamily="34" charset="-78"/>
              </a:rPr>
              <a:t>Environmental services</a:t>
            </a:r>
            <a:br>
              <a:rPr lang="en-US" sz="1800" dirty="0">
                <a:latin typeface="+mn-lt"/>
                <a:ea typeface="+mn-ea"/>
                <a:cs typeface="TheSans" panose="020B0503040302020203" pitchFamily="34" charset="-78"/>
              </a:rPr>
            </a:br>
            <a:r>
              <a:rPr lang="en-US" sz="1800" b="0" dirty="0">
                <a:latin typeface="+mn-lt"/>
                <a:ea typeface="+mn-ea"/>
                <a:cs typeface="TheSans" panose="020B0503040302020203" pitchFamily="34" charset="-78"/>
              </a:rPr>
              <a:t>Riyadh recovery and recycling centers for electronics, tires and vehicles</a:t>
            </a:r>
          </a:p>
        </p:txBody>
      </p:sp>
      <p:sp>
        <p:nvSpPr>
          <p:cNvPr id="15" name="object 15"/>
          <p:cNvSpPr txBox="1"/>
          <p:nvPr/>
        </p:nvSpPr>
        <p:spPr>
          <a:xfrm>
            <a:off x="382015" y="4023016"/>
            <a:ext cx="3091180" cy="298800"/>
          </a:xfrm>
          <a:prstGeom prst="rect">
            <a:avLst/>
          </a:prstGeom>
        </p:spPr>
        <p:txBody>
          <a:bodyPr vert="horz" wrap="square" lIns="0" tIns="113030" rIns="0" bIns="0" rtlCol="0">
            <a:spAutoFit/>
          </a:bodyPr>
          <a:lstStyle/>
          <a:p>
            <a:pPr marL="184785">
              <a:lnSpc>
                <a:spcPct val="100000"/>
              </a:lnSpc>
              <a:spcBef>
                <a:spcPts val="890"/>
              </a:spcBef>
            </a:pPr>
            <a:r>
              <a:rPr lang="en-US" sz="1200" b="1" spc="-10" dirty="0">
                <a:solidFill>
                  <a:srgbClr val="006E44"/>
                </a:solidFill>
                <a:cs typeface="TheSans" panose="020B0503040302020203" pitchFamily="34" charset="-78"/>
              </a:rPr>
              <a:t>KEY </a:t>
            </a:r>
            <a:r>
              <a:rPr lang="en-US" sz="1200" b="1" spc="-15" dirty="0">
                <a:solidFill>
                  <a:srgbClr val="006E44"/>
                </a:solidFill>
                <a:cs typeface="TheSans" panose="020B0503040302020203" pitchFamily="34" charset="-78"/>
              </a:rPr>
              <a:t>DEMAND</a:t>
            </a:r>
            <a:r>
              <a:rPr lang="en-US" sz="1200" b="1" spc="40" dirty="0">
                <a:solidFill>
                  <a:srgbClr val="006E44"/>
                </a:solidFill>
                <a:cs typeface="TheSans" panose="020B0503040302020203" pitchFamily="34" charset="-78"/>
              </a:rPr>
              <a:t> </a:t>
            </a:r>
            <a:r>
              <a:rPr lang="en-US" sz="1200" b="1" spc="-10" dirty="0">
                <a:solidFill>
                  <a:srgbClr val="006E44"/>
                </a:solidFill>
                <a:cs typeface="TheSans" panose="020B0503040302020203" pitchFamily="34" charset="-78"/>
              </a:rPr>
              <a:t>DRIVERS</a:t>
            </a:r>
            <a:endParaRPr lang="en-US" sz="1200" dirty="0">
              <a:cs typeface="TheSans" panose="020B0503040302020203" pitchFamily="34" charset="-78"/>
            </a:endParaRPr>
          </a:p>
        </p:txBody>
      </p:sp>
      <p:sp>
        <p:nvSpPr>
          <p:cNvPr id="17" name="object 17"/>
          <p:cNvSpPr txBox="1"/>
          <p:nvPr/>
        </p:nvSpPr>
        <p:spPr>
          <a:xfrm>
            <a:off x="930655" y="920879"/>
            <a:ext cx="10584815" cy="641201"/>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rgbClr val="006E44"/>
                </a:solidFill>
                <a:cs typeface="TheSans" panose="020B0503040302020203" pitchFamily="34" charset="-78"/>
              </a:rPr>
              <a:t>OPPORTUNITY </a:t>
            </a:r>
            <a:r>
              <a:rPr lang="en-US" sz="1200" b="1" spc="-5" dirty="0">
                <a:solidFill>
                  <a:srgbClr val="006E44"/>
                </a:solidFill>
                <a:cs typeface="TheSans" panose="020B0503040302020203" pitchFamily="34" charset="-78"/>
              </a:rPr>
              <a:t>DESCRIPTION: </a:t>
            </a:r>
            <a:r>
              <a:rPr lang="en-US" sz="1200" dirty="0">
                <a:cs typeface="TheSans" panose="020B0503040302020203" pitchFamily="34" charset="-78"/>
              </a:rPr>
              <a:t>The opportunity aims to develop 4 integrated recovery and recycling centers for electronic, vehicle and tire waste in Riyadh city</a:t>
            </a:r>
          </a:p>
          <a:p>
            <a:pPr marL="12700">
              <a:lnSpc>
                <a:spcPct val="100000"/>
              </a:lnSpc>
              <a:spcBef>
                <a:spcPts val="100"/>
              </a:spcBef>
            </a:pPr>
            <a:endParaRPr lang="en-US" sz="1200" dirty="0">
              <a:solidFill>
                <a:schemeClr val="bg1">
                  <a:lumMod val="75000"/>
                </a:schemeClr>
              </a:solidFill>
              <a:cs typeface="TheSans" panose="020B0503040302020203" pitchFamily="34" charset="-78"/>
            </a:endParaRPr>
          </a:p>
          <a:p>
            <a:pPr marL="571500">
              <a:lnSpc>
                <a:spcPct val="100000"/>
              </a:lnSpc>
              <a:tabLst>
                <a:tab pos="5678170" algn="l"/>
              </a:tabLst>
            </a:pPr>
            <a:r>
              <a:rPr lang="en-US" sz="2400" b="1" spc="-15" baseline="1736" dirty="0">
                <a:solidFill>
                  <a:srgbClr val="D4CA9F"/>
                </a:solidFill>
                <a:cs typeface="TheSans" panose="020B0503040302020203" pitchFamily="34" charset="-78"/>
              </a:rPr>
              <a:t>DEMAND	</a:t>
            </a:r>
            <a:r>
              <a:rPr lang="en-US" sz="1600" b="1" dirty="0">
                <a:solidFill>
                  <a:srgbClr val="D4CA9F"/>
                </a:solidFill>
                <a:cs typeface="TheSans" panose="020B0503040302020203" pitchFamily="34" charset="-78"/>
              </a:rPr>
              <a:t>INVESTMENT</a:t>
            </a:r>
            <a:r>
              <a:rPr lang="en-US" sz="1600" b="1" spc="-90" dirty="0">
                <a:solidFill>
                  <a:srgbClr val="D4CA9F"/>
                </a:solidFill>
                <a:cs typeface="TheSans" panose="020B0503040302020203" pitchFamily="34" charset="-78"/>
              </a:rPr>
              <a:t> </a:t>
            </a:r>
            <a:r>
              <a:rPr lang="en-US" sz="1600" b="1" dirty="0">
                <a:solidFill>
                  <a:srgbClr val="D4CA9F"/>
                </a:solidFill>
                <a:cs typeface="TheSans" panose="020B0503040302020203" pitchFamily="34" charset="-78"/>
              </a:rPr>
              <a:t>OVERVIEW</a:t>
            </a:r>
            <a:endParaRPr lang="en-US" sz="1600" dirty="0">
              <a:cs typeface="TheSans" panose="020B0503040302020203" pitchFamily="34" charset="-78"/>
            </a:endParaRPr>
          </a:p>
        </p:txBody>
      </p:sp>
      <p:sp>
        <p:nvSpPr>
          <p:cNvPr id="21" name="object 21"/>
          <p:cNvSpPr txBox="1"/>
          <p:nvPr/>
        </p:nvSpPr>
        <p:spPr>
          <a:xfrm>
            <a:off x="6705600" y="3802579"/>
            <a:ext cx="2045970" cy="259686"/>
          </a:xfrm>
          <a:prstGeom prst="rect">
            <a:avLst/>
          </a:prstGeom>
        </p:spPr>
        <p:txBody>
          <a:bodyPr vert="horz" wrap="square" lIns="0" tIns="13335" rIns="0" bIns="0" rtlCol="0">
            <a:spAutoFit/>
          </a:bodyPr>
          <a:lstStyle/>
          <a:p>
            <a:pPr marL="12700">
              <a:lnSpc>
                <a:spcPct val="100000"/>
              </a:lnSpc>
              <a:spcBef>
                <a:spcPts val="105"/>
              </a:spcBef>
            </a:pPr>
            <a:r>
              <a:rPr lang="en-US" sz="1600" b="1" spc="-10" dirty="0">
                <a:solidFill>
                  <a:srgbClr val="D4CA9F"/>
                </a:solidFill>
                <a:cs typeface="TheSans" panose="020B0503040302020203" pitchFamily="34" charset="-78"/>
              </a:rPr>
              <a:t>MARKET</a:t>
            </a:r>
            <a:r>
              <a:rPr lang="en-US" sz="1600" b="1" spc="-55" dirty="0">
                <a:solidFill>
                  <a:srgbClr val="D4CA9F"/>
                </a:solidFill>
                <a:cs typeface="TheSans" panose="020B0503040302020203" pitchFamily="34" charset="-78"/>
              </a:rPr>
              <a:t> </a:t>
            </a:r>
            <a:r>
              <a:rPr lang="en-US" sz="1600" b="1" dirty="0">
                <a:solidFill>
                  <a:srgbClr val="D4CA9F"/>
                </a:solidFill>
                <a:cs typeface="TheSans" panose="020B0503040302020203" pitchFamily="34" charset="-78"/>
              </a:rPr>
              <a:t>OVERVIEW</a:t>
            </a:r>
            <a:endParaRPr lang="en-US" sz="1600" dirty="0">
              <a:cs typeface="TheSans" panose="020B0503040302020203" pitchFamily="34" charset="-78"/>
            </a:endParaRPr>
          </a:p>
        </p:txBody>
      </p:sp>
      <p:sp>
        <p:nvSpPr>
          <p:cNvPr id="25" name="object 25"/>
          <p:cNvSpPr/>
          <p:nvPr/>
        </p:nvSpPr>
        <p:spPr>
          <a:xfrm>
            <a:off x="4032503" y="1703832"/>
            <a:ext cx="2849880" cy="137160"/>
          </a:xfrm>
          <a:custGeom>
            <a:avLst/>
            <a:gdLst/>
            <a:ahLst/>
            <a:cxnLst/>
            <a:rect l="l" t="t" r="r" b="b"/>
            <a:pathLst>
              <a:path w="2849879" h="137160">
                <a:moveTo>
                  <a:pt x="2849879" y="0"/>
                </a:moveTo>
                <a:lnTo>
                  <a:pt x="0" y="0"/>
                </a:lnTo>
                <a:lnTo>
                  <a:pt x="0" y="137160"/>
                </a:lnTo>
                <a:lnTo>
                  <a:pt x="2849879" y="137160"/>
                </a:lnTo>
                <a:lnTo>
                  <a:pt x="2849879" y="0"/>
                </a:lnTo>
                <a:close/>
              </a:path>
            </a:pathLst>
          </a:custGeom>
          <a:solidFill>
            <a:srgbClr val="FFFFFF"/>
          </a:solidFill>
        </p:spPr>
        <p:txBody>
          <a:bodyPr wrap="square" lIns="0" tIns="0" rIns="0" bIns="0" rtlCol="0"/>
          <a:lstStyle/>
          <a:p>
            <a:endParaRPr lang="en-US" dirty="0">
              <a:cs typeface="TheSans" panose="020B0503040302020203" pitchFamily="34" charset="-78"/>
            </a:endParaRPr>
          </a:p>
        </p:txBody>
      </p:sp>
      <p:sp>
        <p:nvSpPr>
          <p:cNvPr id="26" name="object 26"/>
          <p:cNvSpPr/>
          <p:nvPr/>
        </p:nvSpPr>
        <p:spPr>
          <a:xfrm>
            <a:off x="8119871" y="1691639"/>
            <a:ext cx="3075940" cy="158750"/>
          </a:xfrm>
          <a:custGeom>
            <a:avLst/>
            <a:gdLst/>
            <a:ahLst/>
            <a:cxnLst/>
            <a:rect l="l" t="t" r="r" b="b"/>
            <a:pathLst>
              <a:path w="3075940" h="158750">
                <a:moveTo>
                  <a:pt x="3075431" y="0"/>
                </a:moveTo>
                <a:lnTo>
                  <a:pt x="0" y="0"/>
                </a:lnTo>
                <a:lnTo>
                  <a:pt x="0" y="158496"/>
                </a:lnTo>
                <a:lnTo>
                  <a:pt x="3075431" y="158496"/>
                </a:lnTo>
                <a:lnTo>
                  <a:pt x="3075431" y="0"/>
                </a:lnTo>
                <a:close/>
              </a:path>
            </a:pathLst>
          </a:custGeom>
          <a:solidFill>
            <a:srgbClr val="FFFFFF"/>
          </a:solidFill>
        </p:spPr>
        <p:txBody>
          <a:bodyPr wrap="square" lIns="0" tIns="0" rIns="0" bIns="0" rtlCol="0"/>
          <a:lstStyle/>
          <a:p>
            <a:endParaRPr lang="en-US" dirty="0">
              <a:cs typeface="TheSans" panose="020B0503040302020203" pitchFamily="34" charset="-78"/>
            </a:endParaRPr>
          </a:p>
        </p:txBody>
      </p:sp>
      <p:sp>
        <p:nvSpPr>
          <p:cNvPr id="27" name="object 27"/>
          <p:cNvSpPr txBox="1"/>
          <p:nvPr/>
        </p:nvSpPr>
        <p:spPr>
          <a:xfrm>
            <a:off x="4022216" y="1665223"/>
            <a:ext cx="5725160" cy="197490"/>
          </a:xfrm>
          <a:prstGeom prst="rect">
            <a:avLst/>
          </a:prstGeom>
        </p:spPr>
        <p:txBody>
          <a:bodyPr vert="horz" wrap="square" lIns="0" tIns="12700" rIns="0" bIns="0" rtlCol="0">
            <a:spAutoFit/>
          </a:bodyPr>
          <a:lstStyle/>
          <a:p>
            <a:pPr marL="12700">
              <a:lnSpc>
                <a:spcPct val="100000"/>
              </a:lnSpc>
              <a:spcBef>
                <a:spcPts val="100"/>
              </a:spcBef>
              <a:tabLst>
                <a:tab pos="4099560" algn="l"/>
              </a:tabLst>
            </a:pPr>
            <a:r>
              <a:rPr lang="en-US" sz="1200" b="1" spc="-10" dirty="0">
                <a:solidFill>
                  <a:srgbClr val="006E44"/>
                </a:solidFill>
                <a:cs typeface="TheSans" panose="020B0503040302020203" pitchFamily="34" charset="-78"/>
              </a:rPr>
              <a:t>INVESTMENT</a:t>
            </a:r>
            <a:r>
              <a:rPr lang="en-US" sz="1200" b="1" spc="55" dirty="0">
                <a:solidFill>
                  <a:srgbClr val="006E44"/>
                </a:solidFill>
                <a:cs typeface="TheSans" panose="020B0503040302020203" pitchFamily="34" charset="-78"/>
              </a:rPr>
              <a:t> </a:t>
            </a:r>
            <a:r>
              <a:rPr lang="en-US" sz="1200" b="1" spc="-5" dirty="0">
                <a:solidFill>
                  <a:srgbClr val="006E44"/>
                </a:solidFill>
                <a:cs typeface="TheSans" panose="020B0503040302020203" pitchFamily="34" charset="-78"/>
              </a:rPr>
              <a:t>HIGHLIGHTS	</a:t>
            </a:r>
            <a:r>
              <a:rPr lang="en-US" sz="1200" b="1" spc="-10" dirty="0">
                <a:solidFill>
                  <a:srgbClr val="006E44"/>
                </a:solidFill>
                <a:cs typeface="TheSans" panose="020B0503040302020203" pitchFamily="34" charset="-78"/>
              </a:rPr>
              <a:t>VALUE</a:t>
            </a:r>
            <a:r>
              <a:rPr lang="en-US" sz="1200" b="1" spc="-50" dirty="0">
                <a:solidFill>
                  <a:srgbClr val="006E44"/>
                </a:solidFill>
                <a:cs typeface="TheSans" panose="020B0503040302020203" pitchFamily="34" charset="-78"/>
              </a:rPr>
              <a:t> </a:t>
            </a:r>
            <a:r>
              <a:rPr lang="en-US" sz="1200" b="1" spc="-5" dirty="0">
                <a:solidFill>
                  <a:srgbClr val="006E44"/>
                </a:solidFill>
                <a:cs typeface="TheSans" panose="020B0503040302020203" pitchFamily="34" charset="-78"/>
              </a:rPr>
              <a:t>PROPOSITION</a:t>
            </a:r>
            <a:endParaRPr lang="en-US" sz="1200" dirty="0">
              <a:cs typeface="TheSans" panose="020B0503040302020203" pitchFamily="34" charset="-78"/>
            </a:endParaRPr>
          </a:p>
        </p:txBody>
      </p:sp>
      <p:sp>
        <p:nvSpPr>
          <p:cNvPr id="28" name="object 28"/>
          <p:cNvSpPr txBox="1"/>
          <p:nvPr/>
        </p:nvSpPr>
        <p:spPr>
          <a:xfrm>
            <a:off x="7987029" y="4425501"/>
            <a:ext cx="3935221" cy="2130070"/>
          </a:xfrm>
          <a:prstGeom prst="rect">
            <a:avLst/>
          </a:prstGeom>
        </p:spPr>
        <p:txBody>
          <a:bodyPr vert="horz" wrap="square" lIns="0" tIns="13970" rIns="0" bIns="0" rtlCol="0">
            <a:spAutoFit/>
          </a:bodyPr>
          <a:lstStyle>
            <a:defPPr>
              <a:defRPr lang="en-US"/>
            </a:defPPr>
            <a:lvl1pPr marL="183515" indent="-171450">
              <a:lnSpc>
                <a:spcPct val="100000"/>
              </a:lnSpc>
              <a:spcBef>
                <a:spcPts val="110"/>
              </a:spcBef>
              <a:spcAft>
                <a:spcPts val="600"/>
              </a:spcAft>
              <a:buClr>
                <a:srgbClr val="D4CA9F"/>
              </a:buClr>
              <a:buFont typeface="Wingdings"/>
              <a:buChar char=""/>
              <a:tabLst>
                <a:tab pos="184150" algn="l"/>
              </a:tabLst>
              <a:defRPr sz="1200">
                <a:cs typeface="TheSans" panose="020B0503040302020203"/>
              </a:defRPr>
            </a:lvl1pPr>
          </a:lstStyle>
          <a:p>
            <a:r>
              <a:rPr lang="en-US" dirty="0"/>
              <a:t>The global e-waste management market had revenues of USD 56.56B in 2021. It is expected to reach USD 189.8B by 2030, growing at a CAGR of 14.4% (forecast 2022-2029)</a:t>
            </a:r>
          </a:p>
          <a:p>
            <a:r>
              <a:rPr lang="en-US" dirty="0"/>
              <a:t>Global automobile sales began to recover from their pandemic drop, reaching 66.7 M units sold in 2021. It is expected to decline in 2022, with a 2023 still below 2019</a:t>
            </a:r>
          </a:p>
          <a:p>
            <a:r>
              <a:rPr lang="en-US" dirty="0"/>
              <a:t>Nearly one bn ELTs are generated worldwide annually, constituting more than 2% of the total amount of solid waste, and this waste flow is growing dynamically</a:t>
            </a:r>
          </a:p>
          <a:p>
            <a:endParaRPr lang="en-US" dirty="0"/>
          </a:p>
        </p:txBody>
      </p:sp>
      <p:sp>
        <p:nvSpPr>
          <p:cNvPr id="31" name="object 31"/>
          <p:cNvSpPr txBox="1"/>
          <p:nvPr/>
        </p:nvSpPr>
        <p:spPr>
          <a:xfrm>
            <a:off x="1204975" y="1665223"/>
            <a:ext cx="1464310" cy="197490"/>
          </a:xfrm>
          <a:prstGeom prst="rect">
            <a:avLst/>
          </a:prstGeom>
        </p:spPr>
        <p:txBody>
          <a:bodyPr vert="horz" wrap="square" lIns="0" tIns="12700" rIns="0" bIns="0" rtlCol="0">
            <a:spAutoFit/>
          </a:bodyPr>
          <a:lstStyle/>
          <a:p>
            <a:pPr marL="12700">
              <a:lnSpc>
                <a:spcPct val="100000"/>
              </a:lnSpc>
              <a:spcBef>
                <a:spcPts val="100"/>
              </a:spcBef>
            </a:pPr>
            <a:r>
              <a:rPr lang="en-US" sz="1200" b="1" spc="-15" dirty="0">
                <a:solidFill>
                  <a:srgbClr val="006E44"/>
                </a:solidFill>
                <a:cs typeface="TheSans" panose="020B0503040302020203" pitchFamily="34" charset="-78"/>
              </a:rPr>
              <a:t>MARKET </a:t>
            </a:r>
            <a:r>
              <a:rPr lang="en-US" sz="1200" b="1" spc="-10" dirty="0">
                <a:solidFill>
                  <a:srgbClr val="006E44"/>
                </a:solidFill>
                <a:cs typeface="TheSans" panose="020B0503040302020203" pitchFamily="34" charset="-78"/>
              </a:rPr>
              <a:t>SIZE,</a:t>
            </a:r>
            <a:r>
              <a:rPr lang="en-US" sz="1200" b="1" spc="50" dirty="0">
                <a:solidFill>
                  <a:srgbClr val="006E44"/>
                </a:solidFill>
                <a:cs typeface="TheSans" panose="020B0503040302020203" pitchFamily="34" charset="-78"/>
              </a:rPr>
              <a:t> </a:t>
            </a:r>
            <a:r>
              <a:rPr lang="en-US" sz="1200" b="1" spc="-10" dirty="0">
                <a:solidFill>
                  <a:srgbClr val="006E44"/>
                </a:solidFill>
                <a:cs typeface="TheSans" panose="020B0503040302020203" pitchFamily="34" charset="-78"/>
              </a:rPr>
              <a:t>USD</a:t>
            </a:r>
            <a:endParaRPr lang="en-US" sz="1200" dirty="0">
              <a:cs typeface="TheSans" panose="020B0503040302020203" pitchFamily="34" charset="-78"/>
            </a:endParaRPr>
          </a:p>
        </p:txBody>
      </p:sp>
      <p:sp>
        <p:nvSpPr>
          <p:cNvPr id="69" name="object 69"/>
          <p:cNvSpPr txBox="1">
            <a:spLocks noGrp="1"/>
          </p:cNvSpPr>
          <p:nvPr>
            <p:ph type="sldNum" sz="quarter" idx="7"/>
          </p:nvPr>
        </p:nvSpPr>
        <p:spPr>
          <a:xfrm>
            <a:off x="11375453" y="6458587"/>
            <a:ext cx="146685" cy="125034"/>
          </a:xfrm>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lang="en-US" spc="-5" smtClean="0">
                <a:latin typeface="+mn-lt"/>
                <a:cs typeface="TheSans" panose="020B0503040302020203" pitchFamily="34" charset="-78"/>
              </a:rPr>
              <a:t>2</a:t>
            </a:fld>
            <a:endParaRPr lang="en-US" spc="-5" dirty="0">
              <a:latin typeface="+mn-lt"/>
              <a:cs typeface="TheSans" panose="020B0503040302020203" pitchFamily="34" charset="-78"/>
            </a:endParaRPr>
          </a:p>
        </p:txBody>
      </p:sp>
      <p:sp>
        <p:nvSpPr>
          <p:cNvPr id="72" name="object 15"/>
          <p:cNvSpPr txBox="1"/>
          <p:nvPr/>
        </p:nvSpPr>
        <p:spPr>
          <a:xfrm>
            <a:off x="3766820" y="4023016"/>
            <a:ext cx="3091180" cy="298800"/>
          </a:xfrm>
          <a:prstGeom prst="rect">
            <a:avLst/>
          </a:prstGeom>
        </p:spPr>
        <p:txBody>
          <a:bodyPr vert="horz" wrap="square" lIns="0" tIns="113030" rIns="0" bIns="0" rtlCol="0">
            <a:spAutoFit/>
          </a:bodyPr>
          <a:lstStyle/>
          <a:p>
            <a:pPr marL="184785">
              <a:spcBef>
                <a:spcPts val="890"/>
              </a:spcBef>
            </a:pPr>
            <a:r>
              <a:rPr lang="en-US" sz="1200" b="1" spc="-10" dirty="0">
                <a:solidFill>
                  <a:srgbClr val="006E44"/>
                </a:solidFill>
                <a:cs typeface="TheSans" panose="020B0503040302020203" pitchFamily="34" charset="-78"/>
              </a:rPr>
              <a:t>RAW MATERIALS</a:t>
            </a:r>
          </a:p>
        </p:txBody>
      </p:sp>
      <p:sp>
        <p:nvSpPr>
          <p:cNvPr id="74" name="object 16"/>
          <p:cNvSpPr/>
          <p:nvPr/>
        </p:nvSpPr>
        <p:spPr>
          <a:xfrm>
            <a:off x="3733800" y="3909865"/>
            <a:ext cx="2667000" cy="6985"/>
          </a:xfrm>
          <a:custGeom>
            <a:avLst/>
            <a:gdLst/>
            <a:ahLst/>
            <a:cxnLst/>
            <a:rect l="l" t="t" r="r" b="b"/>
            <a:pathLst>
              <a:path w="2667000" h="6984">
                <a:moveTo>
                  <a:pt x="0" y="6476"/>
                </a:moveTo>
                <a:lnTo>
                  <a:pt x="2666618" y="0"/>
                </a:lnTo>
              </a:path>
            </a:pathLst>
          </a:custGeom>
          <a:ln w="27432">
            <a:solidFill>
              <a:srgbClr val="006E44"/>
            </a:solidFill>
          </a:ln>
        </p:spPr>
        <p:txBody>
          <a:bodyPr wrap="square" lIns="0" tIns="0" rIns="0" bIns="0" rtlCol="0"/>
          <a:lstStyle/>
          <a:p>
            <a:endParaRPr lang="en-US" dirty="0">
              <a:cs typeface="TheSans" panose="020B0503040302020203" pitchFamily="34" charset="-78"/>
            </a:endParaRPr>
          </a:p>
        </p:txBody>
      </p:sp>
      <p:sp>
        <p:nvSpPr>
          <p:cNvPr id="75" name="object 16"/>
          <p:cNvSpPr/>
          <p:nvPr/>
        </p:nvSpPr>
        <p:spPr>
          <a:xfrm>
            <a:off x="9144000" y="3909865"/>
            <a:ext cx="2667000" cy="6985"/>
          </a:xfrm>
          <a:custGeom>
            <a:avLst/>
            <a:gdLst/>
            <a:ahLst/>
            <a:cxnLst/>
            <a:rect l="l" t="t" r="r" b="b"/>
            <a:pathLst>
              <a:path w="2667000" h="6984">
                <a:moveTo>
                  <a:pt x="0" y="6476"/>
                </a:moveTo>
                <a:lnTo>
                  <a:pt x="2666618" y="0"/>
                </a:lnTo>
              </a:path>
            </a:pathLst>
          </a:custGeom>
          <a:ln w="27432">
            <a:solidFill>
              <a:srgbClr val="006E44"/>
            </a:solidFill>
          </a:ln>
        </p:spPr>
        <p:txBody>
          <a:bodyPr wrap="square" lIns="0" tIns="0" rIns="0" bIns="0" rtlCol="0"/>
          <a:lstStyle/>
          <a:p>
            <a:endParaRPr lang="en-US" dirty="0">
              <a:cs typeface="TheSans" panose="020B0503040302020203" pitchFamily="34" charset="-78"/>
            </a:endParaRPr>
          </a:p>
        </p:txBody>
      </p:sp>
      <p:sp>
        <p:nvSpPr>
          <p:cNvPr id="77" name="object 28"/>
          <p:cNvSpPr txBox="1"/>
          <p:nvPr/>
        </p:nvSpPr>
        <p:spPr>
          <a:xfrm>
            <a:off x="3909823" y="4425501"/>
            <a:ext cx="3796564" cy="568104"/>
          </a:xfrm>
          <a:prstGeom prst="rect">
            <a:avLst/>
          </a:prstGeom>
        </p:spPr>
        <p:txBody>
          <a:bodyPr vert="horz" wrap="square" lIns="0" tIns="13970" rIns="0" bIns="0" rtlCol="0">
            <a:spAutoFit/>
          </a:bodyPr>
          <a:lstStyle>
            <a:defPPr>
              <a:defRPr lang="en-US"/>
            </a:defPPr>
            <a:lvl1pPr marL="183515" indent="-171450">
              <a:lnSpc>
                <a:spcPct val="100000"/>
              </a:lnSpc>
              <a:spcBef>
                <a:spcPts val="110"/>
              </a:spcBef>
              <a:spcAft>
                <a:spcPts val="600"/>
              </a:spcAft>
              <a:buClr>
                <a:srgbClr val="D4CA9F"/>
              </a:buClr>
              <a:buFont typeface="Wingdings"/>
              <a:buChar char=""/>
              <a:tabLst>
                <a:tab pos="184150" algn="l"/>
              </a:tabLst>
              <a:defRPr sz="1200">
                <a:cs typeface="TheSans" panose="020B0503040302020203"/>
              </a:defRPr>
            </a:lvl1pPr>
          </a:lstStyle>
          <a:p>
            <a:r>
              <a:rPr lang="en-US" dirty="0"/>
              <a:t>The operation would require a stable input of special waste from producers for processing and transfer along the further waste treatment value chain</a:t>
            </a:r>
          </a:p>
        </p:txBody>
      </p:sp>
      <p:pic>
        <p:nvPicPr>
          <p:cNvPr id="78" name="Picture 77">
            <a:extLst>
              <a:ext uri="{FF2B5EF4-FFF2-40B4-BE49-F238E27FC236}">
                <a16:creationId xmlns:a16="http://schemas.microsoft.com/office/drawing/2014/main" id="{BDB153A6-FC2B-486C-9368-459E00D3CE32}"/>
              </a:ext>
            </a:extLst>
          </p:cNvPr>
          <p:cNvPicPr>
            <a:picLocks noChangeAspect="1"/>
          </p:cNvPicPr>
          <p:nvPr/>
        </p:nvPicPr>
        <p:blipFill>
          <a:blip r:embed="rId26"/>
          <a:stretch>
            <a:fillRect/>
          </a:stretch>
        </p:blipFill>
        <p:spPr>
          <a:xfrm>
            <a:off x="139231" y="141463"/>
            <a:ext cx="737068" cy="747257"/>
          </a:xfrm>
          <a:prstGeom prst="rect">
            <a:avLst/>
          </a:prstGeom>
        </p:spPr>
      </p:pic>
      <p:sp>
        <p:nvSpPr>
          <p:cNvPr id="80" name="object 28">
            <a:extLst>
              <a:ext uri="{FF2B5EF4-FFF2-40B4-BE49-F238E27FC236}">
                <a16:creationId xmlns:a16="http://schemas.microsoft.com/office/drawing/2014/main" id="{028AA072-DF22-48B6-BBF3-478FC76F5695}"/>
              </a:ext>
            </a:extLst>
          </p:cNvPr>
          <p:cNvSpPr txBox="1"/>
          <p:nvPr/>
        </p:nvSpPr>
        <p:spPr>
          <a:xfrm>
            <a:off x="481710" y="4425501"/>
            <a:ext cx="3171000" cy="1950534"/>
          </a:xfrm>
          <a:prstGeom prst="rect">
            <a:avLst/>
          </a:prstGeom>
        </p:spPr>
        <p:txBody>
          <a:bodyPr vert="horz" wrap="square" lIns="0" tIns="13970" rIns="0" bIns="0" rtlCol="0">
            <a:spAutoFit/>
          </a:bodyPr>
          <a:lstStyle>
            <a:defPPr>
              <a:defRPr lang="en-US"/>
            </a:defPPr>
            <a:lvl1pPr marL="183515" indent="-171450">
              <a:lnSpc>
                <a:spcPct val="100000"/>
              </a:lnSpc>
              <a:spcBef>
                <a:spcPts val="110"/>
              </a:spcBef>
              <a:spcAft>
                <a:spcPts val="600"/>
              </a:spcAft>
              <a:buClr>
                <a:srgbClr val="D4CA9F"/>
              </a:buClr>
              <a:buFont typeface="Wingdings"/>
              <a:buChar char=""/>
              <a:tabLst>
                <a:tab pos="184150" algn="l"/>
              </a:tabLst>
              <a:defRPr sz="1200">
                <a:cs typeface="TheSans" panose="020B0503040302020203"/>
              </a:defRPr>
            </a:lvl1pPr>
          </a:lstStyle>
          <a:p>
            <a:r>
              <a:rPr lang="en-US" dirty="0"/>
              <a:t>The rise in personal wealth and transforming consumer behavior in the Kingdom (increasing digitization, increasing personal consumption etc.) are increasing technology, vehicle and tire consumption requiring uplift in waste treatment solutions </a:t>
            </a:r>
          </a:p>
          <a:p>
            <a:r>
              <a:rPr lang="en-US" dirty="0"/>
              <a:t>Waste management sector transformation driven by the Vision 2030 and initiatives to increase private sector participation require innovative, and sustainable solutions in KSA</a:t>
            </a:r>
          </a:p>
        </p:txBody>
      </p:sp>
      <p:sp>
        <p:nvSpPr>
          <p:cNvPr id="81" name="object 15">
            <a:extLst>
              <a:ext uri="{FF2B5EF4-FFF2-40B4-BE49-F238E27FC236}">
                <a16:creationId xmlns:a16="http://schemas.microsoft.com/office/drawing/2014/main" id="{9F9125AC-B410-4B3F-A673-EBE541E5437B}"/>
              </a:ext>
            </a:extLst>
          </p:cNvPr>
          <p:cNvSpPr txBox="1"/>
          <p:nvPr/>
        </p:nvSpPr>
        <p:spPr>
          <a:xfrm>
            <a:off x="7987030" y="4023016"/>
            <a:ext cx="3091180" cy="298800"/>
          </a:xfrm>
          <a:prstGeom prst="rect">
            <a:avLst/>
          </a:prstGeom>
        </p:spPr>
        <p:txBody>
          <a:bodyPr vert="horz" wrap="square" lIns="0" tIns="113030" rIns="0" bIns="0" rtlCol="0">
            <a:spAutoFit/>
          </a:bodyPr>
          <a:lstStyle/>
          <a:p>
            <a:pPr marL="184785">
              <a:spcBef>
                <a:spcPts val="890"/>
              </a:spcBef>
            </a:pPr>
            <a:r>
              <a:rPr lang="en-US" sz="1200" b="1" spc="-10" dirty="0">
                <a:solidFill>
                  <a:srgbClr val="006E44"/>
                </a:solidFill>
                <a:cs typeface="TheSans" panose="020B0503040302020203" pitchFamily="34" charset="-78"/>
              </a:rPr>
              <a:t>GLOBAL TRENDS</a:t>
            </a:r>
          </a:p>
        </p:txBody>
      </p:sp>
      <p:sp>
        <p:nvSpPr>
          <p:cNvPr id="34" name="object 9">
            <a:extLst>
              <a:ext uri="{FF2B5EF4-FFF2-40B4-BE49-F238E27FC236}">
                <a16:creationId xmlns:a16="http://schemas.microsoft.com/office/drawing/2014/main" id="{0037A6E3-F647-4667-AA14-426CE7405A87}"/>
              </a:ext>
            </a:extLst>
          </p:cNvPr>
          <p:cNvSpPr/>
          <p:nvPr/>
        </p:nvSpPr>
        <p:spPr>
          <a:xfrm>
            <a:off x="9224771" y="1461515"/>
            <a:ext cx="2697480" cy="0"/>
          </a:xfrm>
          <a:custGeom>
            <a:avLst/>
            <a:gdLst/>
            <a:ahLst/>
            <a:cxnLst/>
            <a:rect l="l" t="t" r="r" b="b"/>
            <a:pathLst>
              <a:path w="2697479">
                <a:moveTo>
                  <a:pt x="0" y="0"/>
                </a:moveTo>
                <a:lnTo>
                  <a:pt x="2697353" y="0"/>
                </a:lnTo>
              </a:path>
            </a:pathLst>
          </a:custGeom>
          <a:ln w="27432">
            <a:solidFill>
              <a:srgbClr val="006E44"/>
            </a:solidFill>
          </a:ln>
        </p:spPr>
        <p:txBody>
          <a:bodyPr wrap="square" lIns="0" tIns="0" rIns="0" bIns="0" rtlCol="0"/>
          <a:lstStyle/>
          <a:p>
            <a:endParaRPr lang="en-US" dirty="0">
              <a:cs typeface="TheSans" panose="020B0503040302020203" pitchFamily="34" charset="-78"/>
            </a:endParaRPr>
          </a:p>
        </p:txBody>
      </p:sp>
      <p:sp>
        <p:nvSpPr>
          <p:cNvPr id="35" name="object 10">
            <a:extLst>
              <a:ext uri="{FF2B5EF4-FFF2-40B4-BE49-F238E27FC236}">
                <a16:creationId xmlns:a16="http://schemas.microsoft.com/office/drawing/2014/main" id="{3CC9CD83-8313-42A2-81B1-2EBC7B960307}"/>
              </a:ext>
            </a:extLst>
          </p:cNvPr>
          <p:cNvSpPr/>
          <p:nvPr/>
        </p:nvSpPr>
        <p:spPr>
          <a:xfrm>
            <a:off x="2449067" y="1461515"/>
            <a:ext cx="1097280" cy="0"/>
          </a:xfrm>
          <a:custGeom>
            <a:avLst/>
            <a:gdLst/>
            <a:ahLst/>
            <a:cxnLst/>
            <a:rect l="l" t="t" r="r" b="b"/>
            <a:pathLst>
              <a:path w="1097279">
                <a:moveTo>
                  <a:pt x="0" y="0"/>
                </a:moveTo>
                <a:lnTo>
                  <a:pt x="1097280" y="0"/>
                </a:lnTo>
              </a:path>
            </a:pathLst>
          </a:custGeom>
          <a:ln w="27432">
            <a:solidFill>
              <a:srgbClr val="006E44"/>
            </a:solidFill>
          </a:ln>
        </p:spPr>
        <p:txBody>
          <a:bodyPr wrap="square" lIns="0" tIns="0" rIns="0" bIns="0" rtlCol="0"/>
          <a:lstStyle/>
          <a:p>
            <a:endParaRPr lang="en-US" dirty="0">
              <a:cs typeface="TheSans" panose="020B0503040302020203" pitchFamily="34" charset="-78"/>
            </a:endParaRPr>
          </a:p>
        </p:txBody>
      </p:sp>
      <p:sp>
        <p:nvSpPr>
          <p:cNvPr id="36" name="object 13">
            <a:extLst>
              <a:ext uri="{FF2B5EF4-FFF2-40B4-BE49-F238E27FC236}">
                <a16:creationId xmlns:a16="http://schemas.microsoft.com/office/drawing/2014/main" id="{693D7895-1312-4FF8-830C-A21865ACCA12}"/>
              </a:ext>
            </a:extLst>
          </p:cNvPr>
          <p:cNvSpPr/>
          <p:nvPr/>
        </p:nvSpPr>
        <p:spPr>
          <a:xfrm>
            <a:off x="327659" y="1461515"/>
            <a:ext cx="1097280" cy="0"/>
          </a:xfrm>
          <a:custGeom>
            <a:avLst/>
            <a:gdLst/>
            <a:ahLst/>
            <a:cxnLst/>
            <a:rect l="l" t="t" r="r" b="b"/>
            <a:pathLst>
              <a:path w="1097280">
                <a:moveTo>
                  <a:pt x="0" y="0"/>
                </a:moveTo>
                <a:lnTo>
                  <a:pt x="1097280" y="0"/>
                </a:lnTo>
              </a:path>
            </a:pathLst>
          </a:custGeom>
          <a:ln w="27432">
            <a:solidFill>
              <a:srgbClr val="006E44"/>
            </a:solidFill>
          </a:ln>
        </p:spPr>
        <p:txBody>
          <a:bodyPr wrap="square" lIns="0" tIns="0" rIns="0" bIns="0" rtlCol="0"/>
          <a:lstStyle/>
          <a:p>
            <a:endParaRPr lang="en-US" dirty="0">
              <a:cs typeface="TheSans" panose="020B0503040302020203" pitchFamily="34" charset="-78"/>
            </a:endParaRPr>
          </a:p>
        </p:txBody>
      </p:sp>
      <p:sp>
        <p:nvSpPr>
          <p:cNvPr id="37" name="object 16">
            <a:extLst>
              <a:ext uri="{FF2B5EF4-FFF2-40B4-BE49-F238E27FC236}">
                <a16:creationId xmlns:a16="http://schemas.microsoft.com/office/drawing/2014/main" id="{5FFDE2D0-E3FB-42FC-B0F1-80B4E56C5BC0}"/>
              </a:ext>
            </a:extLst>
          </p:cNvPr>
          <p:cNvSpPr/>
          <p:nvPr/>
        </p:nvSpPr>
        <p:spPr>
          <a:xfrm>
            <a:off x="3814571" y="1458023"/>
            <a:ext cx="2667000" cy="6985"/>
          </a:xfrm>
          <a:custGeom>
            <a:avLst/>
            <a:gdLst/>
            <a:ahLst/>
            <a:cxnLst/>
            <a:rect l="l" t="t" r="r" b="b"/>
            <a:pathLst>
              <a:path w="2667000" h="6984">
                <a:moveTo>
                  <a:pt x="0" y="6476"/>
                </a:moveTo>
                <a:lnTo>
                  <a:pt x="2666618" y="0"/>
                </a:lnTo>
              </a:path>
            </a:pathLst>
          </a:custGeom>
          <a:ln w="27432">
            <a:solidFill>
              <a:srgbClr val="006E44"/>
            </a:solidFill>
          </a:ln>
        </p:spPr>
        <p:txBody>
          <a:bodyPr wrap="square" lIns="0" tIns="0" rIns="0" bIns="0" rtlCol="0"/>
          <a:lstStyle/>
          <a:p>
            <a:endParaRPr lang="en-US" dirty="0">
              <a:cs typeface="TheSans" panose="020B0503040302020203" pitchFamily="34" charset="-78"/>
            </a:endParaRPr>
          </a:p>
        </p:txBody>
      </p:sp>
      <p:sp>
        <p:nvSpPr>
          <p:cNvPr id="38" name="object 11">
            <a:extLst>
              <a:ext uri="{FF2B5EF4-FFF2-40B4-BE49-F238E27FC236}">
                <a16:creationId xmlns:a16="http://schemas.microsoft.com/office/drawing/2014/main" id="{41D414B5-9E2C-4C92-BA59-48614A8A2F5B}"/>
              </a:ext>
            </a:extLst>
          </p:cNvPr>
          <p:cNvSpPr/>
          <p:nvPr/>
        </p:nvSpPr>
        <p:spPr>
          <a:xfrm>
            <a:off x="3745991" y="4102377"/>
            <a:ext cx="4016375" cy="2346256"/>
          </a:xfrm>
          <a:custGeom>
            <a:avLst/>
            <a:gdLst/>
            <a:ahLst/>
            <a:cxnLst/>
            <a:rect l="l" t="t" r="r" b="b"/>
            <a:pathLst>
              <a:path w="4016375" h="2035175">
                <a:moveTo>
                  <a:pt x="31750" y="74921"/>
                </a:moveTo>
                <a:lnTo>
                  <a:pt x="31750" y="2034794"/>
                </a:lnTo>
                <a:lnTo>
                  <a:pt x="4015993" y="2034794"/>
                </a:lnTo>
                <a:lnTo>
                  <a:pt x="4015993" y="2028444"/>
                </a:lnTo>
                <a:lnTo>
                  <a:pt x="44450" y="2028444"/>
                </a:lnTo>
                <a:lnTo>
                  <a:pt x="38100" y="2022094"/>
                </a:lnTo>
                <a:lnTo>
                  <a:pt x="44450" y="2022094"/>
                </a:lnTo>
                <a:lnTo>
                  <a:pt x="44450" y="76200"/>
                </a:lnTo>
                <a:lnTo>
                  <a:pt x="38100" y="76200"/>
                </a:lnTo>
                <a:lnTo>
                  <a:pt x="31750" y="74921"/>
                </a:lnTo>
                <a:close/>
              </a:path>
              <a:path w="4016375" h="2035175">
                <a:moveTo>
                  <a:pt x="44450" y="2022094"/>
                </a:moveTo>
                <a:lnTo>
                  <a:pt x="38100" y="2022094"/>
                </a:lnTo>
                <a:lnTo>
                  <a:pt x="44450" y="2028444"/>
                </a:lnTo>
                <a:lnTo>
                  <a:pt x="44450" y="2022094"/>
                </a:lnTo>
                <a:close/>
              </a:path>
              <a:path w="4016375" h="2035175">
                <a:moveTo>
                  <a:pt x="4003293" y="2022094"/>
                </a:moveTo>
                <a:lnTo>
                  <a:pt x="44450" y="2022094"/>
                </a:lnTo>
                <a:lnTo>
                  <a:pt x="44450" y="2028444"/>
                </a:lnTo>
                <a:lnTo>
                  <a:pt x="4003293" y="2028444"/>
                </a:lnTo>
                <a:lnTo>
                  <a:pt x="4003293" y="2022094"/>
                </a:lnTo>
                <a:close/>
              </a:path>
              <a:path w="4016375" h="2035175">
                <a:moveTo>
                  <a:pt x="4003293" y="38100"/>
                </a:moveTo>
                <a:lnTo>
                  <a:pt x="4003293" y="2028444"/>
                </a:lnTo>
                <a:lnTo>
                  <a:pt x="4009643" y="2022094"/>
                </a:lnTo>
                <a:lnTo>
                  <a:pt x="4015993" y="2022094"/>
                </a:lnTo>
                <a:lnTo>
                  <a:pt x="4015993" y="44450"/>
                </a:lnTo>
                <a:lnTo>
                  <a:pt x="4009643" y="44450"/>
                </a:lnTo>
                <a:lnTo>
                  <a:pt x="4003293" y="38100"/>
                </a:lnTo>
                <a:close/>
              </a:path>
              <a:path w="4016375" h="2035175">
                <a:moveTo>
                  <a:pt x="4015993" y="2022094"/>
                </a:moveTo>
                <a:lnTo>
                  <a:pt x="4009643" y="2022094"/>
                </a:lnTo>
                <a:lnTo>
                  <a:pt x="4003293" y="2028444"/>
                </a:lnTo>
                <a:lnTo>
                  <a:pt x="4015993" y="2028444"/>
                </a:lnTo>
                <a:lnTo>
                  <a:pt x="4015993" y="2022094"/>
                </a:lnTo>
                <a:close/>
              </a:path>
              <a:path w="4016375" h="2035175">
                <a:moveTo>
                  <a:pt x="44450" y="38100"/>
                </a:moveTo>
                <a:lnTo>
                  <a:pt x="31750" y="38100"/>
                </a:lnTo>
                <a:lnTo>
                  <a:pt x="31750" y="74921"/>
                </a:lnTo>
                <a:lnTo>
                  <a:pt x="38100" y="76200"/>
                </a:lnTo>
                <a:lnTo>
                  <a:pt x="44450" y="74921"/>
                </a:lnTo>
                <a:lnTo>
                  <a:pt x="44450" y="38100"/>
                </a:lnTo>
                <a:close/>
              </a:path>
              <a:path w="4016375" h="2035175">
                <a:moveTo>
                  <a:pt x="44450" y="74921"/>
                </a:moveTo>
                <a:lnTo>
                  <a:pt x="38100" y="76200"/>
                </a:lnTo>
                <a:lnTo>
                  <a:pt x="44450" y="76200"/>
                </a:lnTo>
                <a:lnTo>
                  <a:pt x="44450" y="74921"/>
                </a:lnTo>
                <a:close/>
              </a:path>
              <a:path w="4016375" h="2035175">
                <a:moveTo>
                  <a:pt x="38100" y="0"/>
                </a:moveTo>
                <a:lnTo>
                  <a:pt x="23252" y="2988"/>
                </a:lnTo>
                <a:lnTo>
                  <a:pt x="11144" y="11144"/>
                </a:lnTo>
                <a:lnTo>
                  <a:pt x="2988" y="23252"/>
                </a:lnTo>
                <a:lnTo>
                  <a:pt x="0" y="38100"/>
                </a:lnTo>
                <a:lnTo>
                  <a:pt x="2988" y="52947"/>
                </a:lnTo>
                <a:lnTo>
                  <a:pt x="11144" y="65055"/>
                </a:lnTo>
                <a:lnTo>
                  <a:pt x="23252" y="73211"/>
                </a:lnTo>
                <a:lnTo>
                  <a:pt x="31750" y="74921"/>
                </a:lnTo>
                <a:lnTo>
                  <a:pt x="31750" y="38100"/>
                </a:lnTo>
                <a:lnTo>
                  <a:pt x="76200" y="38100"/>
                </a:lnTo>
                <a:lnTo>
                  <a:pt x="73211" y="23252"/>
                </a:lnTo>
                <a:lnTo>
                  <a:pt x="65055" y="11144"/>
                </a:lnTo>
                <a:lnTo>
                  <a:pt x="52947" y="2988"/>
                </a:lnTo>
                <a:lnTo>
                  <a:pt x="38100" y="0"/>
                </a:lnTo>
                <a:close/>
              </a:path>
              <a:path w="4016375" h="2035175">
                <a:moveTo>
                  <a:pt x="76200" y="38100"/>
                </a:moveTo>
                <a:lnTo>
                  <a:pt x="44450" y="38100"/>
                </a:lnTo>
                <a:lnTo>
                  <a:pt x="44450" y="74921"/>
                </a:lnTo>
                <a:lnTo>
                  <a:pt x="52947" y="73211"/>
                </a:lnTo>
                <a:lnTo>
                  <a:pt x="65055" y="65055"/>
                </a:lnTo>
                <a:lnTo>
                  <a:pt x="73211" y="52947"/>
                </a:lnTo>
                <a:lnTo>
                  <a:pt x="76200" y="38100"/>
                </a:lnTo>
                <a:close/>
              </a:path>
              <a:path w="4016375" h="2035175">
                <a:moveTo>
                  <a:pt x="4015993" y="31750"/>
                </a:moveTo>
                <a:lnTo>
                  <a:pt x="3589274" y="31750"/>
                </a:lnTo>
                <a:lnTo>
                  <a:pt x="3589274" y="44450"/>
                </a:lnTo>
                <a:lnTo>
                  <a:pt x="4003293" y="44450"/>
                </a:lnTo>
                <a:lnTo>
                  <a:pt x="4003293" y="38100"/>
                </a:lnTo>
                <a:lnTo>
                  <a:pt x="4015993" y="38100"/>
                </a:lnTo>
                <a:lnTo>
                  <a:pt x="4015993" y="31750"/>
                </a:lnTo>
                <a:close/>
              </a:path>
              <a:path w="4016375" h="2035175">
                <a:moveTo>
                  <a:pt x="4015993" y="38100"/>
                </a:moveTo>
                <a:lnTo>
                  <a:pt x="4003293" y="38100"/>
                </a:lnTo>
                <a:lnTo>
                  <a:pt x="4009643" y="44450"/>
                </a:lnTo>
                <a:lnTo>
                  <a:pt x="4015993" y="44450"/>
                </a:lnTo>
                <a:lnTo>
                  <a:pt x="4015993" y="38100"/>
                </a:lnTo>
                <a:close/>
              </a:path>
            </a:pathLst>
          </a:custGeom>
          <a:solidFill>
            <a:srgbClr val="006E44"/>
          </a:solidFill>
        </p:spPr>
        <p:txBody>
          <a:bodyPr wrap="square" lIns="0" tIns="0" rIns="0" bIns="0" rtlCol="0"/>
          <a:lstStyle/>
          <a:p>
            <a:endParaRPr lang="en-US" dirty="0">
              <a:cs typeface="TheSans" panose="020B0503040302020203" pitchFamily="34" charset="-78"/>
            </a:endParaRPr>
          </a:p>
        </p:txBody>
      </p:sp>
      <p:sp>
        <p:nvSpPr>
          <p:cNvPr id="39" name="object 23">
            <a:extLst>
              <a:ext uri="{FF2B5EF4-FFF2-40B4-BE49-F238E27FC236}">
                <a16:creationId xmlns:a16="http://schemas.microsoft.com/office/drawing/2014/main" id="{BF4EE19E-8AEC-4BA2-8CC9-42A00E71A859}"/>
              </a:ext>
            </a:extLst>
          </p:cNvPr>
          <p:cNvSpPr/>
          <p:nvPr/>
        </p:nvSpPr>
        <p:spPr>
          <a:xfrm>
            <a:off x="7818119" y="4102377"/>
            <a:ext cx="4074160" cy="2346256"/>
          </a:xfrm>
          <a:custGeom>
            <a:avLst/>
            <a:gdLst/>
            <a:ahLst/>
            <a:cxnLst/>
            <a:rect l="l" t="t" r="r" b="b"/>
            <a:pathLst>
              <a:path w="4074159" h="2035175">
                <a:moveTo>
                  <a:pt x="31750" y="74921"/>
                </a:moveTo>
                <a:lnTo>
                  <a:pt x="31750" y="2034794"/>
                </a:lnTo>
                <a:lnTo>
                  <a:pt x="4073905" y="2034794"/>
                </a:lnTo>
                <a:lnTo>
                  <a:pt x="4073905" y="2028444"/>
                </a:lnTo>
                <a:lnTo>
                  <a:pt x="44450" y="2028444"/>
                </a:lnTo>
                <a:lnTo>
                  <a:pt x="38100" y="2022094"/>
                </a:lnTo>
                <a:lnTo>
                  <a:pt x="44450" y="2022094"/>
                </a:lnTo>
                <a:lnTo>
                  <a:pt x="44450" y="76200"/>
                </a:lnTo>
                <a:lnTo>
                  <a:pt x="38100" y="76200"/>
                </a:lnTo>
                <a:lnTo>
                  <a:pt x="31750" y="74921"/>
                </a:lnTo>
                <a:close/>
              </a:path>
              <a:path w="4074159" h="2035175">
                <a:moveTo>
                  <a:pt x="44450" y="2022094"/>
                </a:moveTo>
                <a:lnTo>
                  <a:pt x="38100" y="2022094"/>
                </a:lnTo>
                <a:lnTo>
                  <a:pt x="44450" y="2028444"/>
                </a:lnTo>
                <a:lnTo>
                  <a:pt x="44450" y="2022094"/>
                </a:lnTo>
                <a:close/>
              </a:path>
              <a:path w="4074159" h="2035175">
                <a:moveTo>
                  <a:pt x="4061205" y="2022094"/>
                </a:moveTo>
                <a:lnTo>
                  <a:pt x="44450" y="2022094"/>
                </a:lnTo>
                <a:lnTo>
                  <a:pt x="44450" y="2028444"/>
                </a:lnTo>
                <a:lnTo>
                  <a:pt x="4061205" y="2028444"/>
                </a:lnTo>
                <a:lnTo>
                  <a:pt x="4061205" y="2022094"/>
                </a:lnTo>
                <a:close/>
              </a:path>
              <a:path w="4074159" h="2035175">
                <a:moveTo>
                  <a:pt x="4061205" y="38100"/>
                </a:moveTo>
                <a:lnTo>
                  <a:pt x="4061205" y="2028444"/>
                </a:lnTo>
                <a:lnTo>
                  <a:pt x="4067555" y="2022094"/>
                </a:lnTo>
                <a:lnTo>
                  <a:pt x="4073905" y="2022094"/>
                </a:lnTo>
                <a:lnTo>
                  <a:pt x="4073905" y="44450"/>
                </a:lnTo>
                <a:lnTo>
                  <a:pt x="4067556" y="44450"/>
                </a:lnTo>
                <a:lnTo>
                  <a:pt x="4061205" y="38100"/>
                </a:lnTo>
                <a:close/>
              </a:path>
              <a:path w="4074159" h="2035175">
                <a:moveTo>
                  <a:pt x="4073905" y="2022094"/>
                </a:moveTo>
                <a:lnTo>
                  <a:pt x="4067555" y="2022094"/>
                </a:lnTo>
                <a:lnTo>
                  <a:pt x="4061205" y="2028444"/>
                </a:lnTo>
                <a:lnTo>
                  <a:pt x="4073905" y="2028444"/>
                </a:lnTo>
                <a:lnTo>
                  <a:pt x="4073905" y="2022094"/>
                </a:lnTo>
                <a:close/>
              </a:path>
              <a:path w="4074159" h="2035175">
                <a:moveTo>
                  <a:pt x="44450" y="38100"/>
                </a:moveTo>
                <a:lnTo>
                  <a:pt x="31750" y="38100"/>
                </a:lnTo>
                <a:lnTo>
                  <a:pt x="31750" y="74921"/>
                </a:lnTo>
                <a:lnTo>
                  <a:pt x="38100" y="76200"/>
                </a:lnTo>
                <a:lnTo>
                  <a:pt x="44450" y="74921"/>
                </a:lnTo>
                <a:lnTo>
                  <a:pt x="44450" y="38100"/>
                </a:lnTo>
                <a:close/>
              </a:path>
              <a:path w="4074159" h="2035175">
                <a:moveTo>
                  <a:pt x="44450" y="74921"/>
                </a:moveTo>
                <a:lnTo>
                  <a:pt x="38100" y="76200"/>
                </a:lnTo>
                <a:lnTo>
                  <a:pt x="44450" y="76200"/>
                </a:lnTo>
                <a:lnTo>
                  <a:pt x="44450" y="74921"/>
                </a:lnTo>
                <a:close/>
              </a:path>
              <a:path w="4074159" h="2035175">
                <a:moveTo>
                  <a:pt x="38100" y="0"/>
                </a:moveTo>
                <a:lnTo>
                  <a:pt x="23252" y="2988"/>
                </a:lnTo>
                <a:lnTo>
                  <a:pt x="11144" y="11144"/>
                </a:lnTo>
                <a:lnTo>
                  <a:pt x="2988" y="23252"/>
                </a:lnTo>
                <a:lnTo>
                  <a:pt x="0" y="38100"/>
                </a:lnTo>
                <a:lnTo>
                  <a:pt x="2988" y="52947"/>
                </a:lnTo>
                <a:lnTo>
                  <a:pt x="11144" y="65055"/>
                </a:lnTo>
                <a:lnTo>
                  <a:pt x="23252" y="73211"/>
                </a:lnTo>
                <a:lnTo>
                  <a:pt x="31750" y="74921"/>
                </a:lnTo>
                <a:lnTo>
                  <a:pt x="31750" y="38100"/>
                </a:lnTo>
                <a:lnTo>
                  <a:pt x="76200" y="38100"/>
                </a:lnTo>
                <a:lnTo>
                  <a:pt x="73211" y="23252"/>
                </a:lnTo>
                <a:lnTo>
                  <a:pt x="65055" y="11144"/>
                </a:lnTo>
                <a:lnTo>
                  <a:pt x="52947" y="2988"/>
                </a:lnTo>
                <a:lnTo>
                  <a:pt x="38100" y="0"/>
                </a:lnTo>
                <a:close/>
              </a:path>
              <a:path w="4074159" h="2035175">
                <a:moveTo>
                  <a:pt x="76200" y="38100"/>
                </a:moveTo>
                <a:lnTo>
                  <a:pt x="44450" y="38100"/>
                </a:lnTo>
                <a:lnTo>
                  <a:pt x="44450" y="74921"/>
                </a:lnTo>
                <a:lnTo>
                  <a:pt x="52947" y="73211"/>
                </a:lnTo>
                <a:lnTo>
                  <a:pt x="65055" y="65055"/>
                </a:lnTo>
                <a:lnTo>
                  <a:pt x="73211" y="52947"/>
                </a:lnTo>
                <a:lnTo>
                  <a:pt x="76200" y="38100"/>
                </a:lnTo>
                <a:close/>
              </a:path>
              <a:path w="4074159" h="2035175">
                <a:moveTo>
                  <a:pt x="4073905" y="31750"/>
                </a:moveTo>
                <a:lnTo>
                  <a:pt x="3641089" y="31750"/>
                </a:lnTo>
                <a:lnTo>
                  <a:pt x="3641089" y="44450"/>
                </a:lnTo>
                <a:lnTo>
                  <a:pt x="4061205" y="44450"/>
                </a:lnTo>
                <a:lnTo>
                  <a:pt x="4061205" y="38100"/>
                </a:lnTo>
                <a:lnTo>
                  <a:pt x="4073905" y="38100"/>
                </a:lnTo>
                <a:lnTo>
                  <a:pt x="4073905" y="31750"/>
                </a:lnTo>
                <a:close/>
              </a:path>
              <a:path w="4074159" h="2035175">
                <a:moveTo>
                  <a:pt x="4073905" y="38100"/>
                </a:moveTo>
                <a:lnTo>
                  <a:pt x="4061205" y="38100"/>
                </a:lnTo>
                <a:lnTo>
                  <a:pt x="4067556" y="44450"/>
                </a:lnTo>
                <a:lnTo>
                  <a:pt x="4073905" y="44450"/>
                </a:lnTo>
                <a:lnTo>
                  <a:pt x="4073905" y="38100"/>
                </a:lnTo>
                <a:close/>
              </a:path>
            </a:pathLst>
          </a:custGeom>
          <a:solidFill>
            <a:srgbClr val="006E44"/>
          </a:solidFill>
        </p:spPr>
        <p:txBody>
          <a:bodyPr wrap="square" lIns="0" tIns="0" rIns="0" bIns="0" rtlCol="0"/>
          <a:lstStyle/>
          <a:p>
            <a:endParaRPr lang="en-US" dirty="0">
              <a:cs typeface="TheSans" panose="020B0503040302020203" pitchFamily="34" charset="-78"/>
            </a:endParaRPr>
          </a:p>
        </p:txBody>
      </p:sp>
      <p:sp>
        <p:nvSpPr>
          <p:cNvPr id="40" name="object 29">
            <a:extLst>
              <a:ext uri="{FF2B5EF4-FFF2-40B4-BE49-F238E27FC236}">
                <a16:creationId xmlns:a16="http://schemas.microsoft.com/office/drawing/2014/main" id="{9BF2F761-10E4-4A4C-BC66-1135CF0E1611}"/>
              </a:ext>
            </a:extLst>
          </p:cNvPr>
          <p:cNvSpPr/>
          <p:nvPr/>
        </p:nvSpPr>
        <p:spPr>
          <a:xfrm>
            <a:off x="301752" y="4102377"/>
            <a:ext cx="3388486" cy="2346256"/>
          </a:xfrm>
          <a:custGeom>
            <a:avLst/>
            <a:gdLst/>
            <a:ahLst/>
            <a:cxnLst/>
            <a:rect l="l" t="t" r="r" b="b"/>
            <a:pathLst>
              <a:path w="3342640" h="2050414">
                <a:moveTo>
                  <a:pt x="31750" y="74920"/>
                </a:moveTo>
                <a:lnTo>
                  <a:pt x="31750" y="2050034"/>
                </a:lnTo>
                <a:lnTo>
                  <a:pt x="3342386" y="2050034"/>
                </a:lnTo>
                <a:lnTo>
                  <a:pt x="3342386" y="2043684"/>
                </a:lnTo>
                <a:lnTo>
                  <a:pt x="44450" y="2043684"/>
                </a:lnTo>
                <a:lnTo>
                  <a:pt x="38100" y="2037334"/>
                </a:lnTo>
                <a:lnTo>
                  <a:pt x="44450" y="2037334"/>
                </a:lnTo>
                <a:lnTo>
                  <a:pt x="44450" y="76200"/>
                </a:lnTo>
                <a:lnTo>
                  <a:pt x="38100" y="76200"/>
                </a:lnTo>
                <a:lnTo>
                  <a:pt x="31750" y="74920"/>
                </a:lnTo>
                <a:close/>
              </a:path>
              <a:path w="3342640" h="2050414">
                <a:moveTo>
                  <a:pt x="44450" y="2037334"/>
                </a:moveTo>
                <a:lnTo>
                  <a:pt x="38100" y="2037334"/>
                </a:lnTo>
                <a:lnTo>
                  <a:pt x="44450" y="2043684"/>
                </a:lnTo>
                <a:lnTo>
                  <a:pt x="44450" y="2037334"/>
                </a:lnTo>
                <a:close/>
              </a:path>
              <a:path w="3342640" h="2050414">
                <a:moveTo>
                  <a:pt x="3329686" y="2037334"/>
                </a:moveTo>
                <a:lnTo>
                  <a:pt x="44450" y="2037334"/>
                </a:lnTo>
                <a:lnTo>
                  <a:pt x="44450" y="2043684"/>
                </a:lnTo>
                <a:lnTo>
                  <a:pt x="3329686" y="2043684"/>
                </a:lnTo>
                <a:lnTo>
                  <a:pt x="3329686" y="2037334"/>
                </a:lnTo>
                <a:close/>
              </a:path>
              <a:path w="3342640" h="2050414">
                <a:moveTo>
                  <a:pt x="3329686" y="38100"/>
                </a:moveTo>
                <a:lnTo>
                  <a:pt x="3329686" y="2043684"/>
                </a:lnTo>
                <a:lnTo>
                  <a:pt x="3336036" y="2037334"/>
                </a:lnTo>
                <a:lnTo>
                  <a:pt x="3342386" y="2037333"/>
                </a:lnTo>
                <a:lnTo>
                  <a:pt x="3342386" y="44450"/>
                </a:lnTo>
                <a:lnTo>
                  <a:pt x="3336036" y="44450"/>
                </a:lnTo>
                <a:lnTo>
                  <a:pt x="3329686" y="38100"/>
                </a:lnTo>
                <a:close/>
              </a:path>
              <a:path w="3342640" h="2050414">
                <a:moveTo>
                  <a:pt x="3342386" y="2037333"/>
                </a:moveTo>
                <a:lnTo>
                  <a:pt x="3336036" y="2037334"/>
                </a:lnTo>
                <a:lnTo>
                  <a:pt x="3329686" y="2043684"/>
                </a:lnTo>
                <a:lnTo>
                  <a:pt x="3342386" y="2043684"/>
                </a:lnTo>
                <a:lnTo>
                  <a:pt x="3342386" y="2037333"/>
                </a:lnTo>
                <a:close/>
              </a:path>
              <a:path w="3342640" h="2050414">
                <a:moveTo>
                  <a:pt x="44450" y="38100"/>
                </a:moveTo>
                <a:lnTo>
                  <a:pt x="31750" y="38100"/>
                </a:lnTo>
                <a:lnTo>
                  <a:pt x="31750" y="74920"/>
                </a:lnTo>
                <a:lnTo>
                  <a:pt x="38100" y="76200"/>
                </a:lnTo>
                <a:lnTo>
                  <a:pt x="44449" y="74920"/>
                </a:lnTo>
                <a:lnTo>
                  <a:pt x="44450" y="38100"/>
                </a:lnTo>
                <a:close/>
              </a:path>
              <a:path w="3342640" h="2050414">
                <a:moveTo>
                  <a:pt x="44450" y="74920"/>
                </a:moveTo>
                <a:lnTo>
                  <a:pt x="38100" y="76200"/>
                </a:lnTo>
                <a:lnTo>
                  <a:pt x="44450" y="76200"/>
                </a:lnTo>
                <a:lnTo>
                  <a:pt x="44450" y="74920"/>
                </a:lnTo>
                <a:close/>
              </a:path>
              <a:path w="3342640" h="2050414">
                <a:moveTo>
                  <a:pt x="38100" y="0"/>
                </a:moveTo>
                <a:lnTo>
                  <a:pt x="23268" y="2988"/>
                </a:lnTo>
                <a:lnTo>
                  <a:pt x="11158" y="11144"/>
                </a:lnTo>
                <a:lnTo>
                  <a:pt x="2993" y="23252"/>
                </a:lnTo>
                <a:lnTo>
                  <a:pt x="0" y="38100"/>
                </a:lnTo>
                <a:lnTo>
                  <a:pt x="2993" y="52947"/>
                </a:lnTo>
                <a:lnTo>
                  <a:pt x="11158" y="65055"/>
                </a:lnTo>
                <a:lnTo>
                  <a:pt x="23268" y="73211"/>
                </a:lnTo>
                <a:lnTo>
                  <a:pt x="31750" y="74920"/>
                </a:lnTo>
                <a:lnTo>
                  <a:pt x="31750" y="38100"/>
                </a:lnTo>
                <a:lnTo>
                  <a:pt x="76200" y="38100"/>
                </a:lnTo>
                <a:lnTo>
                  <a:pt x="73206" y="23252"/>
                </a:lnTo>
                <a:lnTo>
                  <a:pt x="65041" y="11144"/>
                </a:lnTo>
                <a:lnTo>
                  <a:pt x="52931" y="2988"/>
                </a:lnTo>
                <a:lnTo>
                  <a:pt x="38100" y="0"/>
                </a:lnTo>
                <a:close/>
              </a:path>
              <a:path w="3342640" h="2050414">
                <a:moveTo>
                  <a:pt x="76200" y="38100"/>
                </a:moveTo>
                <a:lnTo>
                  <a:pt x="44450" y="38100"/>
                </a:lnTo>
                <a:lnTo>
                  <a:pt x="44450" y="74920"/>
                </a:lnTo>
                <a:lnTo>
                  <a:pt x="52931" y="73211"/>
                </a:lnTo>
                <a:lnTo>
                  <a:pt x="65041" y="65055"/>
                </a:lnTo>
                <a:lnTo>
                  <a:pt x="73206" y="52947"/>
                </a:lnTo>
                <a:lnTo>
                  <a:pt x="76200" y="38100"/>
                </a:lnTo>
                <a:close/>
              </a:path>
              <a:path w="3342640" h="2050414">
                <a:moveTo>
                  <a:pt x="3342386" y="31750"/>
                </a:moveTo>
                <a:lnTo>
                  <a:pt x="2987040" y="31750"/>
                </a:lnTo>
                <a:lnTo>
                  <a:pt x="2987040" y="44450"/>
                </a:lnTo>
                <a:lnTo>
                  <a:pt x="3329686" y="44450"/>
                </a:lnTo>
                <a:lnTo>
                  <a:pt x="3329686" y="38100"/>
                </a:lnTo>
                <a:lnTo>
                  <a:pt x="3342386" y="38100"/>
                </a:lnTo>
                <a:lnTo>
                  <a:pt x="3342386" y="31750"/>
                </a:lnTo>
                <a:close/>
              </a:path>
              <a:path w="3342640" h="2050414">
                <a:moveTo>
                  <a:pt x="3342386" y="38100"/>
                </a:moveTo>
                <a:lnTo>
                  <a:pt x="3329686" y="38100"/>
                </a:lnTo>
                <a:lnTo>
                  <a:pt x="3336036" y="44450"/>
                </a:lnTo>
                <a:lnTo>
                  <a:pt x="3342386" y="44450"/>
                </a:lnTo>
                <a:lnTo>
                  <a:pt x="3342386" y="38100"/>
                </a:lnTo>
                <a:close/>
              </a:path>
            </a:pathLst>
          </a:custGeom>
          <a:solidFill>
            <a:srgbClr val="006E44"/>
          </a:solidFill>
        </p:spPr>
        <p:txBody>
          <a:bodyPr wrap="square" lIns="0" tIns="0" rIns="0" bIns="0" rtlCol="0"/>
          <a:lstStyle/>
          <a:p>
            <a:endParaRPr lang="en-US" dirty="0">
              <a:cs typeface="TheSans" panose="020B0503040302020203" pitchFamily="34" charset="-78"/>
            </a:endParaRPr>
          </a:p>
        </p:txBody>
      </p:sp>
      <p:sp>
        <p:nvSpPr>
          <p:cNvPr id="41" name="object 11">
            <a:extLst>
              <a:ext uri="{FF2B5EF4-FFF2-40B4-BE49-F238E27FC236}">
                <a16:creationId xmlns:a16="http://schemas.microsoft.com/office/drawing/2014/main" id="{9FFA23D9-92F4-4CB4-9A73-D3715315E062}"/>
              </a:ext>
            </a:extLst>
          </p:cNvPr>
          <p:cNvSpPr/>
          <p:nvPr/>
        </p:nvSpPr>
        <p:spPr>
          <a:xfrm>
            <a:off x="3745991" y="1731264"/>
            <a:ext cx="4016375" cy="2035175"/>
          </a:xfrm>
          <a:custGeom>
            <a:avLst/>
            <a:gdLst/>
            <a:ahLst/>
            <a:cxnLst/>
            <a:rect l="l" t="t" r="r" b="b"/>
            <a:pathLst>
              <a:path w="4016375" h="2035175">
                <a:moveTo>
                  <a:pt x="31750" y="74921"/>
                </a:moveTo>
                <a:lnTo>
                  <a:pt x="31750" y="2034794"/>
                </a:lnTo>
                <a:lnTo>
                  <a:pt x="4015993" y="2034794"/>
                </a:lnTo>
                <a:lnTo>
                  <a:pt x="4015993" y="2028444"/>
                </a:lnTo>
                <a:lnTo>
                  <a:pt x="44450" y="2028444"/>
                </a:lnTo>
                <a:lnTo>
                  <a:pt x="38100" y="2022094"/>
                </a:lnTo>
                <a:lnTo>
                  <a:pt x="44450" y="2022094"/>
                </a:lnTo>
                <a:lnTo>
                  <a:pt x="44450" y="76200"/>
                </a:lnTo>
                <a:lnTo>
                  <a:pt x="38100" y="76200"/>
                </a:lnTo>
                <a:lnTo>
                  <a:pt x="31750" y="74921"/>
                </a:lnTo>
                <a:close/>
              </a:path>
              <a:path w="4016375" h="2035175">
                <a:moveTo>
                  <a:pt x="44450" y="2022094"/>
                </a:moveTo>
                <a:lnTo>
                  <a:pt x="38100" y="2022094"/>
                </a:lnTo>
                <a:lnTo>
                  <a:pt x="44450" y="2028444"/>
                </a:lnTo>
                <a:lnTo>
                  <a:pt x="44450" y="2022094"/>
                </a:lnTo>
                <a:close/>
              </a:path>
              <a:path w="4016375" h="2035175">
                <a:moveTo>
                  <a:pt x="4003293" y="2022094"/>
                </a:moveTo>
                <a:lnTo>
                  <a:pt x="44450" y="2022094"/>
                </a:lnTo>
                <a:lnTo>
                  <a:pt x="44450" y="2028444"/>
                </a:lnTo>
                <a:lnTo>
                  <a:pt x="4003293" y="2028444"/>
                </a:lnTo>
                <a:lnTo>
                  <a:pt x="4003293" y="2022094"/>
                </a:lnTo>
                <a:close/>
              </a:path>
              <a:path w="4016375" h="2035175">
                <a:moveTo>
                  <a:pt x="4003293" y="38100"/>
                </a:moveTo>
                <a:lnTo>
                  <a:pt x="4003293" y="2028444"/>
                </a:lnTo>
                <a:lnTo>
                  <a:pt x="4009643" y="2022094"/>
                </a:lnTo>
                <a:lnTo>
                  <a:pt x="4015993" y="2022094"/>
                </a:lnTo>
                <a:lnTo>
                  <a:pt x="4015993" y="44450"/>
                </a:lnTo>
                <a:lnTo>
                  <a:pt x="4009643" y="44450"/>
                </a:lnTo>
                <a:lnTo>
                  <a:pt x="4003293" y="38100"/>
                </a:lnTo>
                <a:close/>
              </a:path>
              <a:path w="4016375" h="2035175">
                <a:moveTo>
                  <a:pt x="4015993" y="2022094"/>
                </a:moveTo>
                <a:lnTo>
                  <a:pt x="4009643" y="2022094"/>
                </a:lnTo>
                <a:lnTo>
                  <a:pt x="4003293" y="2028444"/>
                </a:lnTo>
                <a:lnTo>
                  <a:pt x="4015993" y="2028444"/>
                </a:lnTo>
                <a:lnTo>
                  <a:pt x="4015993" y="2022094"/>
                </a:lnTo>
                <a:close/>
              </a:path>
              <a:path w="4016375" h="2035175">
                <a:moveTo>
                  <a:pt x="44450" y="38100"/>
                </a:moveTo>
                <a:lnTo>
                  <a:pt x="31750" y="38100"/>
                </a:lnTo>
                <a:lnTo>
                  <a:pt x="31750" y="74921"/>
                </a:lnTo>
                <a:lnTo>
                  <a:pt x="38100" y="76200"/>
                </a:lnTo>
                <a:lnTo>
                  <a:pt x="44450" y="74921"/>
                </a:lnTo>
                <a:lnTo>
                  <a:pt x="44450" y="38100"/>
                </a:lnTo>
                <a:close/>
              </a:path>
              <a:path w="4016375" h="2035175">
                <a:moveTo>
                  <a:pt x="44450" y="74921"/>
                </a:moveTo>
                <a:lnTo>
                  <a:pt x="38100" y="76200"/>
                </a:lnTo>
                <a:lnTo>
                  <a:pt x="44450" y="76200"/>
                </a:lnTo>
                <a:lnTo>
                  <a:pt x="44450" y="74921"/>
                </a:lnTo>
                <a:close/>
              </a:path>
              <a:path w="4016375" h="2035175">
                <a:moveTo>
                  <a:pt x="38100" y="0"/>
                </a:moveTo>
                <a:lnTo>
                  <a:pt x="23252" y="2988"/>
                </a:lnTo>
                <a:lnTo>
                  <a:pt x="11144" y="11144"/>
                </a:lnTo>
                <a:lnTo>
                  <a:pt x="2988" y="23252"/>
                </a:lnTo>
                <a:lnTo>
                  <a:pt x="0" y="38100"/>
                </a:lnTo>
                <a:lnTo>
                  <a:pt x="2988" y="52947"/>
                </a:lnTo>
                <a:lnTo>
                  <a:pt x="11144" y="65055"/>
                </a:lnTo>
                <a:lnTo>
                  <a:pt x="23252" y="73211"/>
                </a:lnTo>
                <a:lnTo>
                  <a:pt x="31750" y="74921"/>
                </a:lnTo>
                <a:lnTo>
                  <a:pt x="31750" y="38100"/>
                </a:lnTo>
                <a:lnTo>
                  <a:pt x="76200" y="38100"/>
                </a:lnTo>
                <a:lnTo>
                  <a:pt x="73211" y="23252"/>
                </a:lnTo>
                <a:lnTo>
                  <a:pt x="65055" y="11144"/>
                </a:lnTo>
                <a:lnTo>
                  <a:pt x="52947" y="2988"/>
                </a:lnTo>
                <a:lnTo>
                  <a:pt x="38100" y="0"/>
                </a:lnTo>
                <a:close/>
              </a:path>
              <a:path w="4016375" h="2035175">
                <a:moveTo>
                  <a:pt x="76200" y="38100"/>
                </a:moveTo>
                <a:lnTo>
                  <a:pt x="44450" y="38100"/>
                </a:lnTo>
                <a:lnTo>
                  <a:pt x="44450" y="74921"/>
                </a:lnTo>
                <a:lnTo>
                  <a:pt x="52947" y="73211"/>
                </a:lnTo>
                <a:lnTo>
                  <a:pt x="65055" y="65055"/>
                </a:lnTo>
                <a:lnTo>
                  <a:pt x="73211" y="52947"/>
                </a:lnTo>
                <a:lnTo>
                  <a:pt x="76200" y="38100"/>
                </a:lnTo>
                <a:close/>
              </a:path>
              <a:path w="4016375" h="2035175">
                <a:moveTo>
                  <a:pt x="4015993" y="31750"/>
                </a:moveTo>
                <a:lnTo>
                  <a:pt x="3589274" y="31750"/>
                </a:lnTo>
                <a:lnTo>
                  <a:pt x="3589274" y="44450"/>
                </a:lnTo>
                <a:lnTo>
                  <a:pt x="4003293" y="44450"/>
                </a:lnTo>
                <a:lnTo>
                  <a:pt x="4003293" y="38100"/>
                </a:lnTo>
                <a:lnTo>
                  <a:pt x="4015993" y="38100"/>
                </a:lnTo>
                <a:lnTo>
                  <a:pt x="4015993" y="31750"/>
                </a:lnTo>
                <a:close/>
              </a:path>
              <a:path w="4016375" h="2035175">
                <a:moveTo>
                  <a:pt x="4015993" y="38100"/>
                </a:moveTo>
                <a:lnTo>
                  <a:pt x="4003293" y="38100"/>
                </a:lnTo>
                <a:lnTo>
                  <a:pt x="4009643" y="44450"/>
                </a:lnTo>
                <a:lnTo>
                  <a:pt x="4015993" y="44450"/>
                </a:lnTo>
                <a:lnTo>
                  <a:pt x="4015993" y="38100"/>
                </a:lnTo>
                <a:close/>
              </a:path>
            </a:pathLst>
          </a:custGeom>
          <a:solidFill>
            <a:srgbClr val="006E44"/>
          </a:solidFill>
        </p:spPr>
        <p:txBody>
          <a:bodyPr wrap="square" lIns="0" tIns="0" rIns="0" bIns="0" rtlCol="0"/>
          <a:lstStyle/>
          <a:p>
            <a:endParaRPr lang="en-US" dirty="0">
              <a:cs typeface="TheSans" panose="020B0503040302020203" pitchFamily="34" charset="-78"/>
            </a:endParaRPr>
          </a:p>
        </p:txBody>
      </p:sp>
      <p:sp>
        <p:nvSpPr>
          <p:cNvPr id="42" name="object 23">
            <a:extLst>
              <a:ext uri="{FF2B5EF4-FFF2-40B4-BE49-F238E27FC236}">
                <a16:creationId xmlns:a16="http://schemas.microsoft.com/office/drawing/2014/main" id="{98041DCE-FD81-42BA-899D-CF0A67696863}"/>
              </a:ext>
            </a:extLst>
          </p:cNvPr>
          <p:cNvSpPr/>
          <p:nvPr/>
        </p:nvSpPr>
        <p:spPr>
          <a:xfrm>
            <a:off x="7818119" y="1731264"/>
            <a:ext cx="4074160" cy="2035175"/>
          </a:xfrm>
          <a:custGeom>
            <a:avLst/>
            <a:gdLst/>
            <a:ahLst/>
            <a:cxnLst/>
            <a:rect l="l" t="t" r="r" b="b"/>
            <a:pathLst>
              <a:path w="4074159" h="2035175">
                <a:moveTo>
                  <a:pt x="31750" y="74921"/>
                </a:moveTo>
                <a:lnTo>
                  <a:pt x="31750" y="2034794"/>
                </a:lnTo>
                <a:lnTo>
                  <a:pt x="4073905" y="2034794"/>
                </a:lnTo>
                <a:lnTo>
                  <a:pt x="4073905" y="2028444"/>
                </a:lnTo>
                <a:lnTo>
                  <a:pt x="44450" y="2028444"/>
                </a:lnTo>
                <a:lnTo>
                  <a:pt x="38100" y="2022094"/>
                </a:lnTo>
                <a:lnTo>
                  <a:pt x="44450" y="2022094"/>
                </a:lnTo>
                <a:lnTo>
                  <a:pt x="44450" y="76200"/>
                </a:lnTo>
                <a:lnTo>
                  <a:pt x="38100" y="76200"/>
                </a:lnTo>
                <a:lnTo>
                  <a:pt x="31750" y="74921"/>
                </a:lnTo>
                <a:close/>
              </a:path>
              <a:path w="4074159" h="2035175">
                <a:moveTo>
                  <a:pt x="44450" y="2022094"/>
                </a:moveTo>
                <a:lnTo>
                  <a:pt x="38100" y="2022094"/>
                </a:lnTo>
                <a:lnTo>
                  <a:pt x="44450" y="2028444"/>
                </a:lnTo>
                <a:lnTo>
                  <a:pt x="44450" y="2022094"/>
                </a:lnTo>
                <a:close/>
              </a:path>
              <a:path w="4074159" h="2035175">
                <a:moveTo>
                  <a:pt x="4061205" y="2022094"/>
                </a:moveTo>
                <a:lnTo>
                  <a:pt x="44450" y="2022094"/>
                </a:lnTo>
                <a:lnTo>
                  <a:pt x="44450" y="2028444"/>
                </a:lnTo>
                <a:lnTo>
                  <a:pt x="4061205" y="2028444"/>
                </a:lnTo>
                <a:lnTo>
                  <a:pt x="4061205" y="2022094"/>
                </a:lnTo>
                <a:close/>
              </a:path>
              <a:path w="4074159" h="2035175">
                <a:moveTo>
                  <a:pt x="4061205" y="38100"/>
                </a:moveTo>
                <a:lnTo>
                  <a:pt x="4061205" y="2028444"/>
                </a:lnTo>
                <a:lnTo>
                  <a:pt x="4067555" y="2022094"/>
                </a:lnTo>
                <a:lnTo>
                  <a:pt x="4073905" y="2022094"/>
                </a:lnTo>
                <a:lnTo>
                  <a:pt x="4073905" y="44450"/>
                </a:lnTo>
                <a:lnTo>
                  <a:pt x="4067556" y="44450"/>
                </a:lnTo>
                <a:lnTo>
                  <a:pt x="4061205" y="38100"/>
                </a:lnTo>
                <a:close/>
              </a:path>
              <a:path w="4074159" h="2035175">
                <a:moveTo>
                  <a:pt x="4073905" y="2022094"/>
                </a:moveTo>
                <a:lnTo>
                  <a:pt x="4067555" y="2022094"/>
                </a:lnTo>
                <a:lnTo>
                  <a:pt x="4061205" y="2028444"/>
                </a:lnTo>
                <a:lnTo>
                  <a:pt x="4073905" y="2028444"/>
                </a:lnTo>
                <a:lnTo>
                  <a:pt x="4073905" y="2022094"/>
                </a:lnTo>
                <a:close/>
              </a:path>
              <a:path w="4074159" h="2035175">
                <a:moveTo>
                  <a:pt x="44450" y="38100"/>
                </a:moveTo>
                <a:lnTo>
                  <a:pt x="31750" y="38100"/>
                </a:lnTo>
                <a:lnTo>
                  <a:pt x="31750" y="74921"/>
                </a:lnTo>
                <a:lnTo>
                  <a:pt x="38100" y="76200"/>
                </a:lnTo>
                <a:lnTo>
                  <a:pt x="44450" y="74921"/>
                </a:lnTo>
                <a:lnTo>
                  <a:pt x="44450" y="38100"/>
                </a:lnTo>
                <a:close/>
              </a:path>
              <a:path w="4074159" h="2035175">
                <a:moveTo>
                  <a:pt x="44450" y="74921"/>
                </a:moveTo>
                <a:lnTo>
                  <a:pt x="38100" y="76200"/>
                </a:lnTo>
                <a:lnTo>
                  <a:pt x="44450" y="76200"/>
                </a:lnTo>
                <a:lnTo>
                  <a:pt x="44450" y="74921"/>
                </a:lnTo>
                <a:close/>
              </a:path>
              <a:path w="4074159" h="2035175">
                <a:moveTo>
                  <a:pt x="38100" y="0"/>
                </a:moveTo>
                <a:lnTo>
                  <a:pt x="23252" y="2988"/>
                </a:lnTo>
                <a:lnTo>
                  <a:pt x="11144" y="11144"/>
                </a:lnTo>
                <a:lnTo>
                  <a:pt x="2988" y="23252"/>
                </a:lnTo>
                <a:lnTo>
                  <a:pt x="0" y="38100"/>
                </a:lnTo>
                <a:lnTo>
                  <a:pt x="2988" y="52947"/>
                </a:lnTo>
                <a:lnTo>
                  <a:pt x="11144" y="65055"/>
                </a:lnTo>
                <a:lnTo>
                  <a:pt x="23252" y="73211"/>
                </a:lnTo>
                <a:lnTo>
                  <a:pt x="31750" y="74921"/>
                </a:lnTo>
                <a:lnTo>
                  <a:pt x="31750" y="38100"/>
                </a:lnTo>
                <a:lnTo>
                  <a:pt x="76200" y="38100"/>
                </a:lnTo>
                <a:lnTo>
                  <a:pt x="73211" y="23252"/>
                </a:lnTo>
                <a:lnTo>
                  <a:pt x="65055" y="11144"/>
                </a:lnTo>
                <a:lnTo>
                  <a:pt x="52947" y="2988"/>
                </a:lnTo>
                <a:lnTo>
                  <a:pt x="38100" y="0"/>
                </a:lnTo>
                <a:close/>
              </a:path>
              <a:path w="4074159" h="2035175">
                <a:moveTo>
                  <a:pt x="76200" y="38100"/>
                </a:moveTo>
                <a:lnTo>
                  <a:pt x="44450" y="38100"/>
                </a:lnTo>
                <a:lnTo>
                  <a:pt x="44450" y="74921"/>
                </a:lnTo>
                <a:lnTo>
                  <a:pt x="52947" y="73211"/>
                </a:lnTo>
                <a:lnTo>
                  <a:pt x="65055" y="65055"/>
                </a:lnTo>
                <a:lnTo>
                  <a:pt x="73211" y="52947"/>
                </a:lnTo>
                <a:lnTo>
                  <a:pt x="76200" y="38100"/>
                </a:lnTo>
                <a:close/>
              </a:path>
              <a:path w="4074159" h="2035175">
                <a:moveTo>
                  <a:pt x="4073905" y="31750"/>
                </a:moveTo>
                <a:lnTo>
                  <a:pt x="3641089" y="31750"/>
                </a:lnTo>
                <a:lnTo>
                  <a:pt x="3641089" y="44450"/>
                </a:lnTo>
                <a:lnTo>
                  <a:pt x="4061205" y="44450"/>
                </a:lnTo>
                <a:lnTo>
                  <a:pt x="4061205" y="38100"/>
                </a:lnTo>
                <a:lnTo>
                  <a:pt x="4073905" y="38100"/>
                </a:lnTo>
                <a:lnTo>
                  <a:pt x="4073905" y="31750"/>
                </a:lnTo>
                <a:close/>
              </a:path>
              <a:path w="4074159" h="2035175">
                <a:moveTo>
                  <a:pt x="4073905" y="38100"/>
                </a:moveTo>
                <a:lnTo>
                  <a:pt x="4061205" y="38100"/>
                </a:lnTo>
                <a:lnTo>
                  <a:pt x="4067556" y="44450"/>
                </a:lnTo>
                <a:lnTo>
                  <a:pt x="4073905" y="44450"/>
                </a:lnTo>
                <a:lnTo>
                  <a:pt x="4073905" y="38100"/>
                </a:lnTo>
                <a:close/>
              </a:path>
            </a:pathLst>
          </a:custGeom>
          <a:solidFill>
            <a:srgbClr val="006E44"/>
          </a:solidFill>
        </p:spPr>
        <p:txBody>
          <a:bodyPr wrap="square" lIns="0" tIns="0" rIns="0" bIns="0" rtlCol="0"/>
          <a:lstStyle/>
          <a:p>
            <a:endParaRPr lang="en-US" dirty="0">
              <a:cs typeface="TheSans" panose="020B0503040302020203" pitchFamily="34" charset="-78"/>
            </a:endParaRPr>
          </a:p>
        </p:txBody>
      </p:sp>
      <p:sp>
        <p:nvSpPr>
          <p:cNvPr id="43" name="object 29">
            <a:extLst>
              <a:ext uri="{FF2B5EF4-FFF2-40B4-BE49-F238E27FC236}">
                <a16:creationId xmlns:a16="http://schemas.microsoft.com/office/drawing/2014/main" id="{3F23F3BE-7465-4257-9E64-77985054F68B}"/>
              </a:ext>
            </a:extLst>
          </p:cNvPr>
          <p:cNvSpPr/>
          <p:nvPr/>
        </p:nvSpPr>
        <p:spPr>
          <a:xfrm>
            <a:off x="301752" y="1731264"/>
            <a:ext cx="3388486" cy="2035175"/>
          </a:xfrm>
          <a:custGeom>
            <a:avLst/>
            <a:gdLst/>
            <a:ahLst/>
            <a:cxnLst/>
            <a:rect l="l" t="t" r="r" b="b"/>
            <a:pathLst>
              <a:path w="3342640" h="2050414">
                <a:moveTo>
                  <a:pt x="31750" y="74920"/>
                </a:moveTo>
                <a:lnTo>
                  <a:pt x="31750" y="2050034"/>
                </a:lnTo>
                <a:lnTo>
                  <a:pt x="3342386" y="2050034"/>
                </a:lnTo>
                <a:lnTo>
                  <a:pt x="3342386" y="2043684"/>
                </a:lnTo>
                <a:lnTo>
                  <a:pt x="44450" y="2043684"/>
                </a:lnTo>
                <a:lnTo>
                  <a:pt x="38100" y="2037334"/>
                </a:lnTo>
                <a:lnTo>
                  <a:pt x="44450" y="2037334"/>
                </a:lnTo>
                <a:lnTo>
                  <a:pt x="44450" y="76200"/>
                </a:lnTo>
                <a:lnTo>
                  <a:pt x="38100" y="76200"/>
                </a:lnTo>
                <a:lnTo>
                  <a:pt x="31750" y="74920"/>
                </a:lnTo>
                <a:close/>
              </a:path>
              <a:path w="3342640" h="2050414">
                <a:moveTo>
                  <a:pt x="44450" y="2037334"/>
                </a:moveTo>
                <a:lnTo>
                  <a:pt x="38100" y="2037334"/>
                </a:lnTo>
                <a:lnTo>
                  <a:pt x="44450" y="2043684"/>
                </a:lnTo>
                <a:lnTo>
                  <a:pt x="44450" y="2037334"/>
                </a:lnTo>
                <a:close/>
              </a:path>
              <a:path w="3342640" h="2050414">
                <a:moveTo>
                  <a:pt x="3329686" y="2037334"/>
                </a:moveTo>
                <a:lnTo>
                  <a:pt x="44450" y="2037334"/>
                </a:lnTo>
                <a:lnTo>
                  <a:pt x="44450" y="2043684"/>
                </a:lnTo>
                <a:lnTo>
                  <a:pt x="3329686" y="2043684"/>
                </a:lnTo>
                <a:lnTo>
                  <a:pt x="3329686" y="2037334"/>
                </a:lnTo>
                <a:close/>
              </a:path>
              <a:path w="3342640" h="2050414">
                <a:moveTo>
                  <a:pt x="3329686" y="38100"/>
                </a:moveTo>
                <a:lnTo>
                  <a:pt x="3329686" y="2043684"/>
                </a:lnTo>
                <a:lnTo>
                  <a:pt x="3336036" y="2037334"/>
                </a:lnTo>
                <a:lnTo>
                  <a:pt x="3342386" y="2037333"/>
                </a:lnTo>
                <a:lnTo>
                  <a:pt x="3342386" y="44450"/>
                </a:lnTo>
                <a:lnTo>
                  <a:pt x="3336036" y="44450"/>
                </a:lnTo>
                <a:lnTo>
                  <a:pt x="3329686" y="38100"/>
                </a:lnTo>
                <a:close/>
              </a:path>
              <a:path w="3342640" h="2050414">
                <a:moveTo>
                  <a:pt x="3342386" y="2037333"/>
                </a:moveTo>
                <a:lnTo>
                  <a:pt x="3336036" y="2037334"/>
                </a:lnTo>
                <a:lnTo>
                  <a:pt x="3329686" y="2043684"/>
                </a:lnTo>
                <a:lnTo>
                  <a:pt x="3342386" y="2043684"/>
                </a:lnTo>
                <a:lnTo>
                  <a:pt x="3342386" y="2037333"/>
                </a:lnTo>
                <a:close/>
              </a:path>
              <a:path w="3342640" h="2050414">
                <a:moveTo>
                  <a:pt x="44450" y="38100"/>
                </a:moveTo>
                <a:lnTo>
                  <a:pt x="31750" y="38100"/>
                </a:lnTo>
                <a:lnTo>
                  <a:pt x="31750" y="74920"/>
                </a:lnTo>
                <a:lnTo>
                  <a:pt x="38100" y="76200"/>
                </a:lnTo>
                <a:lnTo>
                  <a:pt x="44449" y="74920"/>
                </a:lnTo>
                <a:lnTo>
                  <a:pt x="44450" y="38100"/>
                </a:lnTo>
                <a:close/>
              </a:path>
              <a:path w="3342640" h="2050414">
                <a:moveTo>
                  <a:pt x="44450" y="74920"/>
                </a:moveTo>
                <a:lnTo>
                  <a:pt x="38100" y="76200"/>
                </a:lnTo>
                <a:lnTo>
                  <a:pt x="44450" y="76200"/>
                </a:lnTo>
                <a:lnTo>
                  <a:pt x="44450" y="74920"/>
                </a:lnTo>
                <a:close/>
              </a:path>
              <a:path w="3342640" h="2050414">
                <a:moveTo>
                  <a:pt x="38100" y="0"/>
                </a:moveTo>
                <a:lnTo>
                  <a:pt x="23268" y="2988"/>
                </a:lnTo>
                <a:lnTo>
                  <a:pt x="11158" y="11144"/>
                </a:lnTo>
                <a:lnTo>
                  <a:pt x="2993" y="23252"/>
                </a:lnTo>
                <a:lnTo>
                  <a:pt x="0" y="38100"/>
                </a:lnTo>
                <a:lnTo>
                  <a:pt x="2993" y="52947"/>
                </a:lnTo>
                <a:lnTo>
                  <a:pt x="11158" y="65055"/>
                </a:lnTo>
                <a:lnTo>
                  <a:pt x="23268" y="73211"/>
                </a:lnTo>
                <a:lnTo>
                  <a:pt x="31750" y="74920"/>
                </a:lnTo>
                <a:lnTo>
                  <a:pt x="31750" y="38100"/>
                </a:lnTo>
                <a:lnTo>
                  <a:pt x="76200" y="38100"/>
                </a:lnTo>
                <a:lnTo>
                  <a:pt x="73206" y="23252"/>
                </a:lnTo>
                <a:lnTo>
                  <a:pt x="65041" y="11144"/>
                </a:lnTo>
                <a:lnTo>
                  <a:pt x="52931" y="2988"/>
                </a:lnTo>
                <a:lnTo>
                  <a:pt x="38100" y="0"/>
                </a:lnTo>
                <a:close/>
              </a:path>
              <a:path w="3342640" h="2050414">
                <a:moveTo>
                  <a:pt x="76200" y="38100"/>
                </a:moveTo>
                <a:lnTo>
                  <a:pt x="44450" y="38100"/>
                </a:lnTo>
                <a:lnTo>
                  <a:pt x="44450" y="74920"/>
                </a:lnTo>
                <a:lnTo>
                  <a:pt x="52931" y="73211"/>
                </a:lnTo>
                <a:lnTo>
                  <a:pt x="65041" y="65055"/>
                </a:lnTo>
                <a:lnTo>
                  <a:pt x="73206" y="52947"/>
                </a:lnTo>
                <a:lnTo>
                  <a:pt x="76200" y="38100"/>
                </a:lnTo>
                <a:close/>
              </a:path>
              <a:path w="3342640" h="2050414">
                <a:moveTo>
                  <a:pt x="3342386" y="31750"/>
                </a:moveTo>
                <a:lnTo>
                  <a:pt x="2987040" y="31750"/>
                </a:lnTo>
                <a:lnTo>
                  <a:pt x="2987040" y="44450"/>
                </a:lnTo>
                <a:lnTo>
                  <a:pt x="3329686" y="44450"/>
                </a:lnTo>
                <a:lnTo>
                  <a:pt x="3329686" y="38100"/>
                </a:lnTo>
                <a:lnTo>
                  <a:pt x="3342386" y="38100"/>
                </a:lnTo>
                <a:lnTo>
                  <a:pt x="3342386" y="31750"/>
                </a:lnTo>
                <a:close/>
              </a:path>
              <a:path w="3342640" h="2050414">
                <a:moveTo>
                  <a:pt x="3342386" y="38100"/>
                </a:moveTo>
                <a:lnTo>
                  <a:pt x="3329686" y="38100"/>
                </a:lnTo>
                <a:lnTo>
                  <a:pt x="3336036" y="44450"/>
                </a:lnTo>
                <a:lnTo>
                  <a:pt x="3342386" y="44450"/>
                </a:lnTo>
                <a:lnTo>
                  <a:pt x="3342386" y="38100"/>
                </a:lnTo>
                <a:close/>
              </a:path>
            </a:pathLst>
          </a:custGeom>
          <a:solidFill>
            <a:srgbClr val="006E44"/>
          </a:solidFill>
        </p:spPr>
        <p:txBody>
          <a:bodyPr wrap="square" lIns="0" tIns="0" rIns="0" bIns="0" rtlCol="0"/>
          <a:lstStyle/>
          <a:p>
            <a:endParaRPr lang="en-US" dirty="0">
              <a:cs typeface="TheSans" panose="020B0503040302020203" pitchFamily="34" charset="-78"/>
            </a:endParaRPr>
          </a:p>
        </p:txBody>
      </p:sp>
      <p:sp>
        <p:nvSpPr>
          <p:cNvPr id="44" name="object 24">
            <a:extLst>
              <a:ext uri="{FF2B5EF4-FFF2-40B4-BE49-F238E27FC236}">
                <a16:creationId xmlns:a16="http://schemas.microsoft.com/office/drawing/2014/main" id="{8C1785F0-BFCC-44A6-9989-AA05E959A299}"/>
              </a:ext>
            </a:extLst>
          </p:cNvPr>
          <p:cNvSpPr txBox="1"/>
          <p:nvPr/>
        </p:nvSpPr>
        <p:spPr>
          <a:xfrm>
            <a:off x="7934325" y="1932317"/>
            <a:ext cx="3867785" cy="1765868"/>
          </a:xfrm>
          <a:prstGeom prst="rect">
            <a:avLst/>
          </a:prstGeom>
        </p:spPr>
        <p:txBody>
          <a:bodyPr vert="horz" wrap="square" lIns="0" tIns="13970" rIns="0" bIns="0" rtlCol="0">
            <a:spAutoFit/>
          </a:bodyPr>
          <a:lstStyle/>
          <a:p>
            <a:pPr marL="183515" indent="-171450">
              <a:lnSpc>
                <a:spcPct val="100000"/>
              </a:lnSpc>
              <a:spcBef>
                <a:spcPts val="110"/>
              </a:spcBef>
              <a:spcAft>
                <a:spcPts val="600"/>
              </a:spcAft>
              <a:buClr>
                <a:srgbClr val="D4CA9F"/>
              </a:buClr>
              <a:buFont typeface="Wingdings"/>
              <a:buChar char=""/>
              <a:tabLst>
                <a:tab pos="184150" algn="l"/>
              </a:tabLst>
            </a:pPr>
            <a:r>
              <a:rPr lang="en-US" sz="1200" dirty="0">
                <a:cs typeface="TheSans" panose="020B0503040302020203" pitchFamily="34" charset="-78"/>
              </a:rPr>
              <a:t>The high level of economic and population growth in the KSA is expected to generate significant increase in consumption over the coming years, thus creating an opportunity for a greenfield recycling and recovery operator to enter an attractive market</a:t>
            </a:r>
          </a:p>
          <a:p>
            <a:pPr marL="183515" indent="-171450">
              <a:lnSpc>
                <a:spcPct val="100000"/>
              </a:lnSpc>
              <a:spcBef>
                <a:spcPts val="110"/>
              </a:spcBef>
              <a:spcAft>
                <a:spcPts val="600"/>
              </a:spcAft>
              <a:buClr>
                <a:srgbClr val="D4CA9F"/>
              </a:buClr>
              <a:buFont typeface="Wingdings"/>
              <a:buChar char=""/>
              <a:tabLst>
                <a:tab pos="184150" algn="l"/>
              </a:tabLst>
            </a:pPr>
            <a:r>
              <a:rPr lang="en-US" sz="1200" dirty="0">
                <a:cs typeface="TheSans" panose="020B0503040302020203" pitchFamily="34" charset="-78"/>
              </a:rPr>
              <a:t>The Kingdom is placing a significant focus on the waste management sector as part of the Vision 2030 and the project can expect high level of engagement from the relevant authorities </a:t>
            </a:r>
          </a:p>
        </p:txBody>
      </p:sp>
      <p:sp>
        <p:nvSpPr>
          <p:cNvPr id="63" name="CuadroTexto 143">
            <a:extLst>
              <a:ext uri="{FF2B5EF4-FFF2-40B4-BE49-F238E27FC236}">
                <a16:creationId xmlns:a16="http://schemas.microsoft.com/office/drawing/2014/main" id="{37AEBFCC-3D85-46EE-8F2A-DB2E372032D3}"/>
              </a:ext>
            </a:extLst>
          </p:cNvPr>
          <p:cNvSpPr txBox="1"/>
          <p:nvPr/>
        </p:nvSpPr>
        <p:spPr>
          <a:xfrm>
            <a:off x="356997" y="3547937"/>
            <a:ext cx="993776" cy="230832"/>
          </a:xfrm>
          <a:prstGeom prst="rect">
            <a:avLst/>
          </a:prstGeom>
          <a:noFill/>
        </p:spPr>
        <p:txBody>
          <a:bodyPr wrap="square" rtlCol="0">
            <a:spAutoFit/>
          </a:bodyPr>
          <a:lstStyle/>
          <a:p>
            <a:r>
              <a:rPr lang="en-US" sz="900" dirty="0"/>
              <a:t>* CAGR</a:t>
            </a:r>
            <a:endParaRPr lang="en-US" dirty="0"/>
          </a:p>
        </p:txBody>
      </p:sp>
      <p:sp>
        <p:nvSpPr>
          <p:cNvPr id="64" name="object 44">
            <a:extLst>
              <a:ext uri="{FF2B5EF4-FFF2-40B4-BE49-F238E27FC236}">
                <a16:creationId xmlns:a16="http://schemas.microsoft.com/office/drawing/2014/main" id="{2CC3E420-C3A6-4103-AAB3-5DBD810EF0E6}"/>
              </a:ext>
            </a:extLst>
          </p:cNvPr>
          <p:cNvSpPr txBox="1"/>
          <p:nvPr/>
        </p:nvSpPr>
        <p:spPr>
          <a:xfrm>
            <a:off x="461455" y="1989944"/>
            <a:ext cx="543433" cy="180819"/>
          </a:xfrm>
          <a:prstGeom prst="rect">
            <a:avLst/>
          </a:prstGeom>
        </p:spPr>
        <p:txBody>
          <a:bodyPr vert="horz" wrap="square" lIns="0" tIns="11430" rIns="0" bIns="0" rtlCol="0">
            <a:spAutoFit/>
          </a:bodyPr>
          <a:lstStyle/>
          <a:p>
            <a:pPr marL="12700">
              <a:lnSpc>
                <a:spcPct val="100000"/>
              </a:lnSpc>
              <a:spcBef>
                <a:spcPts val="90"/>
              </a:spcBef>
            </a:pPr>
            <a:r>
              <a:rPr lang="en-US" sz="1100" dirty="0">
                <a:cs typeface="Sakkal Majalla" panose="02000000000000000000" pitchFamily="2" charset="-78"/>
              </a:rPr>
              <a:t>M USD </a:t>
            </a:r>
            <a:endParaRPr lang="en-US" sz="600" dirty="0">
              <a:cs typeface="TheSans" panose="020B0503040302020203" pitchFamily="34" charset="-78"/>
            </a:endParaRPr>
          </a:p>
        </p:txBody>
      </p:sp>
      <p:sp>
        <p:nvSpPr>
          <p:cNvPr id="66" name="object 12">
            <a:extLst>
              <a:ext uri="{FF2B5EF4-FFF2-40B4-BE49-F238E27FC236}">
                <a16:creationId xmlns:a16="http://schemas.microsoft.com/office/drawing/2014/main" id="{250C9559-FF78-451D-9B47-639414C0B380}"/>
              </a:ext>
            </a:extLst>
          </p:cNvPr>
          <p:cNvSpPr txBox="1"/>
          <p:nvPr/>
        </p:nvSpPr>
        <p:spPr>
          <a:xfrm>
            <a:off x="3834509" y="1932317"/>
            <a:ext cx="3727433" cy="1570943"/>
          </a:xfrm>
          <a:prstGeom prst="rect">
            <a:avLst/>
          </a:prstGeom>
        </p:spPr>
        <p:txBody>
          <a:bodyPr vert="horz" wrap="square" lIns="0" tIns="13970" rIns="0" bIns="0" rtlCol="0">
            <a:spAutoFit/>
          </a:bodyPr>
          <a:lstStyle>
            <a:defPPr>
              <a:defRPr lang="en-US"/>
            </a:defPPr>
            <a:lvl1pPr marL="183515" indent="-171450">
              <a:lnSpc>
                <a:spcPct val="100000"/>
              </a:lnSpc>
              <a:spcBef>
                <a:spcPts val="110"/>
              </a:spcBef>
              <a:spcAft>
                <a:spcPts val="600"/>
              </a:spcAft>
              <a:buClr>
                <a:srgbClr val="D4CA9F"/>
              </a:buClr>
              <a:buFont typeface="Wingdings"/>
              <a:buChar char=""/>
              <a:tabLst>
                <a:tab pos="184150" algn="l"/>
              </a:tabLst>
              <a:defRPr sz="1200">
                <a:cs typeface="TheSans" panose="020B0503040302020203" pitchFamily="34" charset="-78"/>
              </a:defRPr>
            </a:lvl1pPr>
          </a:lstStyle>
          <a:p>
            <a:r>
              <a:rPr lang="en-US" dirty="0"/>
              <a:t>Expected CAPEX Investment size: 115M USD*</a:t>
            </a:r>
          </a:p>
          <a:p>
            <a:r>
              <a:rPr lang="en-US" dirty="0"/>
              <a:t>Plant capacity: 935,000 tons of waste per year</a:t>
            </a:r>
          </a:p>
          <a:p>
            <a:r>
              <a:rPr lang="en-US" dirty="0"/>
              <a:t>Expected IRR: 13-15%</a:t>
            </a:r>
          </a:p>
          <a:p>
            <a:r>
              <a:rPr lang="en-US" dirty="0"/>
              <a:t>Payback period: 6 years</a:t>
            </a:r>
          </a:p>
          <a:p>
            <a:r>
              <a:rPr lang="en-US" dirty="0"/>
              <a:t>GDP Impact: 1,925M USD</a:t>
            </a:r>
          </a:p>
          <a:p>
            <a:r>
              <a:rPr lang="en-US" dirty="0"/>
              <a:t>Location (Region): Riyadh</a:t>
            </a:r>
          </a:p>
        </p:txBody>
      </p:sp>
      <p:graphicFrame>
        <p:nvGraphicFramePr>
          <p:cNvPr id="60" name="Chart 59">
            <a:extLst>
              <a:ext uri="{FF2B5EF4-FFF2-40B4-BE49-F238E27FC236}">
                <a16:creationId xmlns:a16="http://schemas.microsoft.com/office/drawing/2014/main" id="{B9EE8138-7D8F-4AE4-BBFE-C91DE688FD74}"/>
              </a:ext>
            </a:extLst>
          </p:cNvPr>
          <p:cNvGraphicFramePr/>
          <p:nvPr>
            <p:custDataLst>
              <p:tags r:id="rId3"/>
            </p:custDataLst>
            <p:extLst/>
          </p:nvPr>
        </p:nvGraphicFramePr>
        <p:xfrm>
          <a:off x="820738" y="2292350"/>
          <a:ext cx="2682875" cy="1174750"/>
        </p:xfrm>
        <a:graphic>
          <a:graphicData uri="http://schemas.openxmlformats.org/drawingml/2006/chart">
            <c:chart xmlns:c="http://schemas.openxmlformats.org/drawingml/2006/chart" xmlns:r="http://schemas.openxmlformats.org/officeDocument/2006/relationships" r:id="rId27"/>
          </a:graphicData>
        </a:graphic>
      </p:graphicFrame>
      <p:sp>
        <p:nvSpPr>
          <p:cNvPr id="76" name="Text Placeholder 2">
            <a:extLst>
              <a:ext uri="{FF2B5EF4-FFF2-40B4-BE49-F238E27FC236}">
                <a16:creationId xmlns:a16="http://schemas.microsoft.com/office/drawing/2014/main" id="{BCAA7F18-5FF7-40D8-966B-EE317EB7C52D}"/>
              </a:ext>
            </a:extLst>
          </p:cNvPr>
          <p:cNvSpPr>
            <a:spLocks noGrp="1"/>
          </p:cNvSpPr>
          <p:nvPr>
            <p:custDataLst>
              <p:tags r:id="rId4"/>
            </p:custDataLst>
          </p:nvPr>
        </p:nvSpPr>
        <p:spPr bwMode="gray">
          <a:xfrm>
            <a:off x="644526" y="3068638"/>
            <a:ext cx="1301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spcBef>
                <a:spcPct val="0"/>
              </a:spcBef>
              <a:spcAft>
                <a:spcPct val="0"/>
              </a:spcAft>
              <a:buNone/>
            </a:pPr>
            <a:fld id="{ACB40364-5B3E-4345-9082-B828C603B898}" type="datetime'''2''''''0'''''''''''''">
              <a:rPr lang="en-US" altLang="en-US" sz="1000" smtClean="0">
                <a:latin typeface="+mn-lt"/>
              </a:rPr>
              <a:pPr/>
              <a:t>20</a:t>
            </a:fld>
            <a:endParaRPr lang="en-US" sz="1000" dirty="0">
              <a:latin typeface="+mn-lt"/>
            </a:endParaRPr>
          </a:p>
        </p:txBody>
      </p:sp>
      <p:sp>
        <p:nvSpPr>
          <p:cNvPr id="71" name="Text Placeholder 2">
            <a:extLst>
              <a:ext uri="{FF2B5EF4-FFF2-40B4-BE49-F238E27FC236}">
                <a16:creationId xmlns:a16="http://schemas.microsoft.com/office/drawing/2014/main" id="{E264E400-EE75-4CE5-8995-D73E74AEB072}"/>
              </a:ext>
            </a:extLst>
          </p:cNvPr>
          <p:cNvSpPr>
            <a:spLocks noGrp="1"/>
          </p:cNvSpPr>
          <p:nvPr>
            <p:custDataLst>
              <p:tags r:id="rId5"/>
            </p:custDataLst>
          </p:nvPr>
        </p:nvSpPr>
        <p:spPr bwMode="gray">
          <a:xfrm>
            <a:off x="709613" y="3321050"/>
            <a:ext cx="650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spcBef>
                <a:spcPct val="0"/>
              </a:spcBef>
              <a:spcAft>
                <a:spcPct val="0"/>
              </a:spcAft>
              <a:buNone/>
            </a:pPr>
            <a:fld id="{3F74B8BC-5E93-4282-A40D-2DC30A219C97}" type="datetime'''''''''''''0'''''">
              <a:rPr lang="en-US" altLang="en-US" sz="1000" smtClean="0">
                <a:latin typeface="+mn-lt"/>
              </a:rPr>
              <a:pPr/>
              <a:t>0</a:t>
            </a:fld>
            <a:endParaRPr lang="en-US" sz="1000" dirty="0">
              <a:latin typeface="+mn-lt"/>
            </a:endParaRPr>
          </a:p>
        </p:txBody>
      </p:sp>
      <p:sp>
        <p:nvSpPr>
          <p:cNvPr id="82" name="Text Placeholder 2">
            <a:extLst>
              <a:ext uri="{FF2B5EF4-FFF2-40B4-BE49-F238E27FC236}">
                <a16:creationId xmlns:a16="http://schemas.microsoft.com/office/drawing/2014/main" id="{DC11CFE0-22C3-47DB-A4CE-7DAA7031A318}"/>
              </a:ext>
            </a:extLst>
          </p:cNvPr>
          <p:cNvSpPr>
            <a:spLocks noGrp="1"/>
          </p:cNvSpPr>
          <p:nvPr>
            <p:custDataLst>
              <p:tags r:id="rId6"/>
            </p:custDataLst>
          </p:nvPr>
        </p:nvSpPr>
        <p:spPr bwMode="gray">
          <a:xfrm>
            <a:off x="644526" y="2563813"/>
            <a:ext cx="1301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spcBef>
                <a:spcPct val="0"/>
              </a:spcBef>
              <a:spcAft>
                <a:spcPct val="0"/>
              </a:spcAft>
              <a:buNone/>
            </a:pPr>
            <a:fld id="{9DE1F8A1-5AD8-4417-81F1-9303269686CA}" type="datetime'''''''''''''''6''''''''''''''''0'''''''''''''''''''''''''''">
              <a:rPr lang="en-US" altLang="en-US" sz="1000" smtClean="0">
                <a:latin typeface="+mn-lt"/>
              </a:rPr>
              <a:pPr/>
              <a:t>60</a:t>
            </a:fld>
            <a:endParaRPr lang="en-US" sz="1000" dirty="0">
              <a:latin typeface="+mn-lt"/>
            </a:endParaRPr>
          </a:p>
        </p:txBody>
      </p:sp>
      <p:sp>
        <p:nvSpPr>
          <p:cNvPr id="79" name="Text Placeholder 2">
            <a:extLst>
              <a:ext uri="{FF2B5EF4-FFF2-40B4-BE49-F238E27FC236}">
                <a16:creationId xmlns:a16="http://schemas.microsoft.com/office/drawing/2014/main" id="{AE3530F2-757D-4B06-8DEC-A6E99FA0DC4F}"/>
              </a:ext>
            </a:extLst>
          </p:cNvPr>
          <p:cNvSpPr>
            <a:spLocks noGrp="1"/>
          </p:cNvSpPr>
          <p:nvPr>
            <p:custDataLst>
              <p:tags r:id="rId7"/>
            </p:custDataLst>
          </p:nvPr>
        </p:nvSpPr>
        <p:spPr bwMode="gray">
          <a:xfrm>
            <a:off x="644526" y="2816225"/>
            <a:ext cx="1301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spcBef>
                <a:spcPct val="0"/>
              </a:spcBef>
              <a:spcAft>
                <a:spcPct val="0"/>
              </a:spcAft>
              <a:buNone/>
            </a:pPr>
            <a:fld id="{7D9F9997-1A54-49BE-BF09-A7B538CE1956}" type="datetime'''''''''''''4''''''''0'''''''''''''''''''''''''''">
              <a:rPr lang="en-US" altLang="en-US" sz="1000" smtClean="0">
                <a:latin typeface="+mn-lt"/>
              </a:rPr>
              <a:pPr/>
              <a:t>40</a:t>
            </a:fld>
            <a:endParaRPr lang="en-US" sz="1000" dirty="0">
              <a:latin typeface="+mn-lt"/>
            </a:endParaRPr>
          </a:p>
        </p:txBody>
      </p:sp>
      <p:sp>
        <p:nvSpPr>
          <p:cNvPr id="68" name="Text Placeholder 2">
            <a:extLst>
              <a:ext uri="{FF2B5EF4-FFF2-40B4-BE49-F238E27FC236}">
                <a16:creationId xmlns:a16="http://schemas.microsoft.com/office/drawing/2014/main" id="{7F0FB37A-AA99-49C9-ADDF-74B4B20D2C03}"/>
              </a:ext>
            </a:extLst>
          </p:cNvPr>
          <p:cNvSpPr>
            <a:spLocks noGrp="1"/>
          </p:cNvSpPr>
          <p:nvPr>
            <p:custDataLst>
              <p:tags r:id="rId8"/>
            </p:custDataLst>
          </p:nvPr>
        </p:nvSpPr>
        <p:spPr bwMode="gray">
          <a:xfrm>
            <a:off x="644526" y="2311400"/>
            <a:ext cx="1301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spcBef>
                <a:spcPct val="0"/>
              </a:spcBef>
              <a:spcAft>
                <a:spcPct val="0"/>
              </a:spcAft>
              <a:buNone/>
            </a:pPr>
            <a:fld id="{2BB7C796-3039-4A3E-9DDF-59AD92BD54BA}" type="datetime'''''''''''''''''8''''''''''''''''''''''''''''''''0'''''''">
              <a:rPr lang="en-US" altLang="en-US" sz="1000" smtClean="0">
                <a:latin typeface="+mn-lt"/>
              </a:rPr>
              <a:pPr/>
              <a:t>80</a:t>
            </a:fld>
            <a:endParaRPr lang="en-US" sz="1000" dirty="0">
              <a:latin typeface="+mn-lt"/>
            </a:endParaRPr>
          </a:p>
        </p:txBody>
      </p:sp>
      <p:cxnSp>
        <p:nvCxnSpPr>
          <p:cNvPr id="83" name="Conector recto 123">
            <a:extLst>
              <a:ext uri="{FF2B5EF4-FFF2-40B4-BE49-F238E27FC236}">
                <a16:creationId xmlns:a16="http://schemas.microsoft.com/office/drawing/2014/main" id="{D56E0DA5-5D13-4CC7-9533-1A62CC6B54F0}"/>
              </a:ext>
            </a:extLst>
          </p:cNvPr>
          <p:cNvCxnSpPr>
            <a:cxnSpLocks/>
          </p:cNvCxnSpPr>
          <p:nvPr>
            <p:custDataLst>
              <p:tags r:id="rId9"/>
            </p:custDataLst>
          </p:nvPr>
        </p:nvCxnSpPr>
        <p:spPr bwMode="auto">
          <a:xfrm flipV="1">
            <a:off x="1154113" y="2103438"/>
            <a:ext cx="2014538" cy="41433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85" name="Text Placeholder 2">
            <a:extLst>
              <a:ext uri="{FF2B5EF4-FFF2-40B4-BE49-F238E27FC236}">
                <a16:creationId xmlns:a16="http://schemas.microsoft.com/office/drawing/2014/main" id="{0AD4FFF7-86D2-4B9B-8DBE-4A7DD2B30546}"/>
              </a:ext>
            </a:extLst>
          </p:cNvPr>
          <p:cNvSpPr>
            <a:spLocks noGrp="1"/>
          </p:cNvSpPr>
          <p:nvPr>
            <p:custDataLst>
              <p:tags r:id="rId10"/>
            </p:custDataLst>
          </p:nvPr>
        </p:nvSpPr>
        <p:spPr bwMode="auto">
          <a:xfrm>
            <a:off x="2528888" y="3427413"/>
            <a:ext cx="2730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90545" rtl="0" eaLnBrk="1" latinLnBrk="0" hangingPunct="1">
              <a:spcBef>
                <a:spcPts val="1625"/>
              </a:spcBef>
              <a:buFontTx/>
              <a:buNone/>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1pPr>
            <a:lvl2pPr marL="292483" indent="-290629" algn="l" defTabSz="990545" rtl="0" eaLnBrk="1" latinLnBrk="0" hangingPunct="1">
              <a:spcBef>
                <a:spcPts val="1083"/>
              </a:spcBef>
              <a:buClr>
                <a:srgbClr val="0070C0"/>
              </a:buClr>
              <a:buFont typeface="Wingdings" pitchFamily="2" charset="2"/>
              <a:buChar char="n"/>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2pPr>
            <a:lvl3pPr marL="584968" indent="-290629" algn="l" defTabSz="990545" rtl="0" eaLnBrk="1" latinLnBrk="0" hangingPunct="1">
              <a:spcBef>
                <a:spcPts val="542"/>
              </a:spcBef>
              <a:buClr>
                <a:srgbClr val="0070C0"/>
              </a:buClr>
              <a:buFont typeface="Arial" pitchFamily="34" charset="0"/>
              <a:buChar char="–"/>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3pPr>
            <a:lvl4pPr marL="877451" indent="-292483" algn="l" defTabSz="990545" rtl="0" eaLnBrk="1" latinLnBrk="0" hangingPunct="1">
              <a:spcBef>
                <a:spcPts val="542"/>
              </a:spcBef>
              <a:buClr>
                <a:srgbClr val="0070C0"/>
              </a:buClr>
              <a:buFont typeface="Arial" pitchFamily="34" charset="0"/>
              <a:buChar char="–"/>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4pPr>
            <a:lvl5pPr marL="877451" indent="0" algn="l" defTabSz="990545" rtl="0" eaLnBrk="1" latinLnBrk="0" hangingPunct="1">
              <a:spcBef>
                <a:spcPts val="542"/>
              </a:spcBef>
              <a:buClr>
                <a:schemeClr val="accent1"/>
              </a:buClr>
              <a:buFontTx/>
              <a:buNone/>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5pPr>
            <a:lvl6pPr marL="2723998"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271"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543"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815"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9pPr>
          </a:lstStyle>
          <a:p>
            <a:pPr algn="ctr">
              <a:spcBef>
                <a:spcPct val="0"/>
              </a:spcBef>
              <a:spcAft>
                <a:spcPct val="0"/>
              </a:spcAft>
            </a:pPr>
            <a:fld id="{060D5588-C4B8-4008-964C-4AB749DB521B}" type="datetime'''20''''''''''''''''''''''''''''''''''''''''''3''4'''''''''">
              <a:rPr lang="en-US" altLang="en-US" sz="1000" smtClean="0">
                <a:solidFill>
                  <a:schemeClr val="tx1"/>
                </a:solidFill>
                <a:latin typeface="+mn-lt"/>
                <a:cs typeface="+mn-cs"/>
              </a:rPr>
              <a:pPr/>
              <a:t>2034</a:t>
            </a:fld>
            <a:endParaRPr lang="en-US" sz="1000" dirty="0">
              <a:solidFill>
                <a:schemeClr val="tx1"/>
              </a:solidFill>
              <a:latin typeface="+mn-lt"/>
              <a:cs typeface="+mn-cs"/>
            </a:endParaRPr>
          </a:p>
        </p:txBody>
      </p:sp>
      <p:sp>
        <p:nvSpPr>
          <p:cNvPr id="86" name="Text Placeholder 2">
            <a:extLst>
              <a:ext uri="{FF2B5EF4-FFF2-40B4-BE49-F238E27FC236}">
                <a16:creationId xmlns:a16="http://schemas.microsoft.com/office/drawing/2014/main" id="{54269FBC-CBEF-4A39-9A34-A88A265F8070}"/>
              </a:ext>
            </a:extLst>
          </p:cNvPr>
          <p:cNvSpPr>
            <a:spLocks noGrp="1"/>
          </p:cNvSpPr>
          <p:nvPr>
            <p:custDataLst>
              <p:tags r:id="rId11"/>
            </p:custDataLst>
          </p:nvPr>
        </p:nvSpPr>
        <p:spPr bwMode="auto">
          <a:xfrm>
            <a:off x="3032125" y="3427413"/>
            <a:ext cx="2730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90545" rtl="0" eaLnBrk="1" latinLnBrk="0" hangingPunct="1">
              <a:spcBef>
                <a:spcPts val="1625"/>
              </a:spcBef>
              <a:buFontTx/>
              <a:buNone/>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1pPr>
            <a:lvl2pPr marL="292483" indent="-290629" algn="l" defTabSz="990545" rtl="0" eaLnBrk="1" latinLnBrk="0" hangingPunct="1">
              <a:spcBef>
                <a:spcPts val="1083"/>
              </a:spcBef>
              <a:buClr>
                <a:srgbClr val="0070C0"/>
              </a:buClr>
              <a:buFont typeface="Wingdings" pitchFamily="2" charset="2"/>
              <a:buChar char="n"/>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2pPr>
            <a:lvl3pPr marL="584968" indent="-290629" algn="l" defTabSz="990545" rtl="0" eaLnBrk="1" latinLnBrk="0" hangingPunct="1">
              <a:spcBef>
                <a:spcPts val="542"/>
              </a:spcBef>
              <a:buClr>
                <a:srgbClr val="0070C0"/>
              </a:buClr>
              <a:buFont typeface="Arial" pitchFamily="34" charset="0"/>
              <a:buChar char="–"/>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3pPr>
            <a:lvl4pPr marL="877451" indent="-292483" algn="l" defTabSz="990545" rtl="0" eaLnBrk="1" latinLnBrk="0" hangingPunct="1">
              <a:spcBef>
                <a:spcPts val="542"/>
              </a:spcBef>
              <a:buClr>
                <a:srgbClr val="0070C0"/>
              </a:buClr>
              <a:buFont typeface="Arial" pitchFamily="34" charset="0"/>
              <a:buChar char="–"/>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4pPr>
            <a:lvl5pPr marL="877451" indent="0" algn="l" defTabSz="990545" rtl="0" eaLnBrk="1" latinLnBrk="0" hangingPunct="1">
              <a:spcBef>
                <a:spcPts val="542"/>
              </a:spcBef>
              <a:buClr>
                <a:schemeClr val="accent1"/>
              </a:buClr>
              <a:buFontTx/>
              <a:buNone/>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5pPr>
            <a:lvl6pPr marL="2723998"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271"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543"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815"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9pPr>
          </a:lstStyle>
          <a:p>
            <a:pPr algn="ctr">
              <a:spcBef>
                <a:spcPct val="0"/>
              </a:spcBef>
              <a:spcAft>
                <a:spcPct val="0"/>
              </a:spcAft>
            </a:pPr>
            <a:fld id="{1867DA55-C474-4896-B902-13F509D58328}" type="datetime'''20''''''''3''''''''''''5'''''''''''''''''''''''''''''''''''">
              <a:rPr lang="en-US" altLang="en-US" sz="1000" smtClean="0">
                <a:solidFill>
                  <a:schemeClr val="tx1"/>
                </a:solidFill>
                <a:latin typeface="+mn-lt"/>
                <a:cs typeface="+mn-cs"/>
              </a:rPr>
              <a:pPr/>
              <a:t>2035</a:t>
            </a:fld>
            <a:endParaRPr lang="en-US" sz="1000" dirty="0">
              <a:solidFill>
                <a:schemeClr val="tx1"/>
              </a:solidFill>
              <a:latin typeface="+mn-lt"/>
              <a:cs typeface="+mn-cs"/>
            </a:endParaRPr>
          </a:p>
        </p:txBody>
      </p:sp>
      <p:sp>
        <p:nvSpPr>
          <p:cNvPr id="88" name="Text Placeholder 2">
            <a:extLst>
              <a:ext uri="{FF2B5EF4-FFF2-40B4-BE49-F238E27FC236}">
                <a16:creationId xmlns:a16="http://schemas.microsoft.com/office/drawing/2014/main" id="{1C048B30-90F1-4882-8EAE-1477AA163295}"/>
              </a:ext>
            </a:extLst>
          </p:cNvPr>
          <p:cNvSpPr>
            <a:spLocks noGrp="1"/>
          </p:cNvSpPr>
          <p:nvPr>
            <p:custDataLst>
              <p:tags r:id="rId12"/>
            </p:custDataLst>
          </p:nvPr>
        </p:nvSpPr>
        <p:spPr bwMode="auto">
          <a:xfrm>
            <a:off x="2024063" y="3427413"/>
            <a:ext cx="2730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90545" rtl="0" eaLnBrk="1" latinLnBrk="0" hangingPunct="1">
              <a:spcBef>
                <a:spcPts val="1625"/>
              </a:spcBef>
              <a:buFontTx/>
              <a:buNone/>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1pPr>
            <a:lvl2pPr marL="292483" indent="-290629" algn="l" defTabSz="990545" rtl="0" eaLnBrk="1" latinLnBrk="0" hangingPunct="1">
              <a:spcBef>
                <a:spcPts val="1083"/>
              </a:spcBef>
              <a:buClr>
                <a:srgbClr val="0070C0"/>
              </a:buClr>
              <a:buFont typeface="Wingdings" pitchFamily="2" charset="2"/>
              <a:buChar char="n"/>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2pPr>
            <a:lvl3pPr marL="584968" indent="-290629" algn="l" defTabSz="990545" rtl="0" eaLnBrk="1" latinLnBrk="0" hangingPunct="1">
              <a:spcBef>
                <a:spcPts val="542"/>
              </a:spcBef>
              <a:buClr>
                <a:srgbClr val="0070C0"/>
              </a:buClr>
              <a:buFont typeface="Arial" pitchFamily="34" charset="0"/>
              <a:buChar char="–"/>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3pPr>
            <a:lvl4pPr marL="877451" indent="-292483" algn="l" defTabSz="990545" rtl="0" eaLnBrk="1" latinLnBrk="0" hangingPunct="1">
              <a:spcBef>
                <a:spcPts val="542"/>
              </a:spcBef>
              <a:buClr>
                <a:srgbClr val="0070C0"/>
              </a:buClr>
              <a:buFont typeface="Arial" pitchFamily="34" charset="0"/>
              <a:buChar char="–"/>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4pPr>
            <a:lvl5pPr marL="877451" indent="0" algn="l" defTabSz="990545" rtl="0" eaLnBrk="1" latinLnBrk="0" hangingPunct="1">
              <a:spcBef>
                <a:spcPts val="542"/>
              </a:spcBef>
              <a:buClr>
                <a:schemeClr val="accent1"/>
              </a:buClr>
              <a:buFontTx/>
              <a:buNone/>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5pPr>
            <a:lvl6pPr marL="2723998"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271"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543"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815"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9pPr>
          </a:lstStyle>
          <a:p>
            <a:pPr algn="ctr">
              <a:spcBef>
                <a:spcPct val="0"/>
              </a:spcBef>
              <a:spcAft>
                <a:spcPct val="0"/>
              </a:spcAft>
            </a:pPr>
            <a:fld id="{092818D5-BB5E-4CA3-B6CD-D2A13038D81B}" type="datetime'''''''''''2''''0''''3''0'''''''''''''''''''''''''''''''''''">
              <a:rPr lang="en-US" altLang="en-US" sz="1000" smtClean="0">
                <a:solidFill>
                  <a:schemeClr val="tx1"/>
                </a:solidFill>
                <a:latin typeface="+mn-lt"/>
                <a:cs typeface="+mn-cs"/>
              </a:rPr>
              <a:pPr/>
              <a:t>2030</a:t>
            </a:fld>
            <a:endParaRPr lang="en-US" sz="1000" dirty="0">
              <a:solidFill>
                <a:schemeClr val="tx1"/>
              </a:solidFill>
              <a:latin typeface="+mn-lt"/>
              <a:cs typeface="+mn-cs"/>
            </a:endParaRPr>
          </a:p>
        </p:txBody>
      </p:sp>
      <p:sp>
        <p:nvSpPr>
          <p:cNvPr id="87" name="Text Placeholder 2">
            <a:extLst>
              <a:ext uri="{FF2B5EF4-FFF2-40B4-BE49-F238E27FC236}">
                <a16:creationId xmlns:a16="http://schemas.microsoft.com/office/drawing/2014/main" id="{F4C8BC6E-5640-409D-874B-1554D2F0A5B2}"/>
              </a:ext>
            </a:extLst>
          </p:cNvPr>
          <p:cNvSpPr>
            <a:spLocks noGrp="1"/>
          </p:cNvSpPr>
          <p:nvPr>
            <p:custDataLst>
              <p:tags r:id="rId13"/>
            </p:custDataLst>
          </p:nvPr>
        </p:nvSpPr>
        <p:spPr bwMode="auto">
          <a:xfrm>
            <a:off x="1520825" y="3427413"/>
            <a:ext cx="2730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90545" rtl="0" eaLnBrk="1" latinLnBrk="0" hangingPunct="1">
              <a:spcBef>
                <a:spcPts val="1625"/>
              </a:spcBef>
              <a:buFontTx/>
              <a:buNone/>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1pPr>
            <a:lvl2pPr marL="292483" indent="-290629" algn="l" defTabSz="990545" rtl="0" eaLnBrk="1" latinLnBrk="0" hangingPunct="1">
              <a:spcBef>
                <a:spcPts val="1083"/>
              </a:spcBef>
              <a:buClr>
                <a:srgbClr val="0070C0"/>
              </a:buClr>
              <a:buFont typeface="Wingdings" pitchFamily="2" charset="2"/>
              <a:buChar char="n"/>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2pPr>
            <a:lvl3pPr marL="584968" indent="-290629" algn="l" defTabSz="990545" rtl="0" eaLnBrk="1" latinLnBrk="0" hangingPunct="1">
              <a:spcBef>
                <a:spcPts val="542"/>
              </a:spcBef>
              <a:buClr>
                <a:srgbClr val="0070C0"/>
              </a:buClr>
              <a:buFont typeface="Arial" pitchFamily="34" charset="0"/>
              <a:buChar char="–"/>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3pPr>
            <a:lvl4pPr marL="877451" indent="-292483" algn="l" defTabSz="990545" rtl="0" eaLnBrk="1" latinLnBrk="0" hangingPunct="1">
              <a:spcBef>
                <a:spcPts val="542"/>
              </a:spcBef>
              <a:buClr>
                <a:srgbClr val="0070C0"/>
              </a:buClr>
              <a:buFont typeface="Arial" pitchFamily="34" charset="0"/>
              <a:buChar char="–"/>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4pPr>
            <a:lvl5pPr marL="877451" indent="0" algn="l" defTabSz="990545" rtl="0" eaLnBrk="1" latinLnBrk="0" hangingPunct="1">
              <a:spcBef>
                <a:spcPts val="542"/>
              </a:spcBef>
              <a:buClr>
                <a:schemeClr val="accent1"/>
              </a:buClr>
              <a:buFontTx/>
              <a:buNone/>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5pPr>
            <a:lvl6pPr marL="2723998"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271"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543"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815"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9pPr>
          </a:lstStyle>
          <a:p>
            <a:pPr algn="ctr">
              <a:spcBef>
                <a:spcPct val="0"/>
              </a:spcBef>
              <a:spcAft>
                <a:spcPct val="0"/>
              </a:spcAft>
            </a:pPr>
            <a:fld id="{A660E850-C7E3-4FBE-BB1E-03F4F26289A4}" type="datetime'''''''''''''''''2''''''''''''''''''''0''2''6'''''''''''">
              <a:rPr lang="en-US" altLang="en-US" sz="1000" smtClean="0">
                <a:solidFill>
                  <a:schemeClr val="tx1"/>
                </a:solidFill>
                <a:latin typeface="+mn-lt"/>
                <a:cs typeface="+mn-cs"/>
              </a:rPr>
              <a:pPr/>
              <a:t>2026</a:t>
            </a:fld>
            <a:endParaRPr lang="en-US" sz="1000" dirty="0">
              <a:solidFill>
                <a:schemeClr val="tx1"/>
              </a:solidFill>
              <a:latin typeface="+mn-lt"/>
              <a:cs typeface="+mn-cs"/>
            </a:endParaRPr>
          </a:p>
        </p:txBody>
      </p:sp>
      <p:sp>
        <p:nvSpPr>
          <p:cNvPr id="89" name="Text Placeholder 2">
            <a:extLst>
              <a:ext uri="{FF2B5EF4-FFF2-40B4-BE49-F238E27FC236}">
                <a16:creationId xmlns:a16="http://schemas.microsoft.com/office/drawing/2014/main" id="{40AD914C-D611-4F9A-ADBA-67D1AC6FE88D}"/>
              </a:ext>
            </a:extLst>
          </p:cNvPr>
          <p:cNvSpPr>
            <a:spLocks noGrp="1"/>
          </p:cNvSpPr>
          <p:nvPr>
            <p:custDataLst>
              <p:tags r:id="rId14"/>
            </p:custDataLst>
          </p:nvPr>
        </p:nvSpPr>
        <p:spPr bwMode="auto">
          <a:xfrm>
            <a:off x="1017588" y="3427413"/>
            <a:ext cx="2730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90545" rtl="0" eaLnBrk="1" latinLnBrk="0" hangingPunct="1">
              <a:spcBef>
                <a:spcPts val="1625"/>
              </a:spcBef>
              <a:buFontTx/>
              <a:buNone/>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1pPr>
            <a:lvl2pPr marL="292483" indent="-290629" algn="l" defTabSz="990545" rtl="0" eaLnBrk="1" latinLnBrk="0" hangingPunct="1">
              <a:spcBef>
                <a:spcPts val="1083"/>
              </a:spcBef>
              <a:buClr>
                <a:srgbClr val="0070C0"/>
              </a:buClr>
              <a:buFont typeface="Wingdings" pitchFamily="2" charset="2"/>
              <a:buChar char="n"/>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2pPr>
            <a:lvl3pPr marL="584968" indent="-290629" algn="l" defTabSz="990545" rtl="0" eaLnBrk="1" latinLnBrk="0" hangingPunct="1">
              <a:spcBef>
                <a:spcPts val="542"/>
              </a:spcBef>
              <a:buClr>
                <a:srgbClr val="0070C0"/>
              </a:buClr>
              <a:buFont typeface="Arial" pitchFamily="34" charset="0"/>
              <a:buChar char="–"/>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3pPr>
            <a:lvl4pPr marL="877451" indent="-292483" algn="l" defTabSz="990545" rtl="0" eaLnBrk="1" latinLnBrk="0" hangingPunct="1">
              <a:spcBef>
                <a:spcPts val="542"/>
              </a:spcBef>
              <a:buClr>
                <a:srgbClr val="0070C0"/>
              </a:buClr>
              <a:buFont typeface="Arial" pitchFamily="34" charset="0"/>
              <a:buChar char="–"/>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4pPr>
            <a:lvl5pPr marL="877451" indent="0" algn="l" defTabSz="990545" rtl="0" eaLnBrk="1" latinLnBrk="0" hangingPunct="1">
              <a:spcBef>
                <a:spcPts val="542"/>
              </a:spcBef>
              <a:buClr>
                <a:schemeClr val="accent1"/>
              </a:buClr>
              <a:buFontTx/>
              <a:buNone/>
              <a:defRPr sz="1950" kern="1200">
                <a:solidFill>
                  <a:srgbClr val="004785"/>
                </a:solidFill>
                <a:latin typeface="Sakkal Majalla" panose="02000000000000000000" pitchFamily="2" charset="-78"/>
                <a:ea typeface="+mn-ea"/>
                <a:cs typeface="Sakkal Majalla" panose="02000000000000000000" pitchFamily="2" charset="-78"/>
                <a:sym typeface="Sakkal Majalla" panose="02000000000000000000" pitchFamily="2" charset="-78"/>
              </a:defRPr>
            </a:lvl5pPr>
            <a:lvl6pPr marL="2723998"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271"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543"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815" indent="-247636" algn="l" defTabSz="990545" rtl="0" eaLnBrk="1" latinLnBrk="0" hangingPunct="1">
              <a:spcBef>
                <a:spcPct val="20000"/>
              </a:spcBef>
              <a:buFont typeface="Arial" pitchFamily="34" charset="0"/>
              <a:buChar char="•"/>
              <a:defRPr sz="2167" kern="1200">
                <a:solidFill>
                  <a:schemeClr val="tx1"/>
                </a:solidFill>
                <a:latin typeface="+mn-lt"/>
                <a:ea typeface="+mn-ea"/>
                <a:cs typeface="+mn-cs"/>
              </a:defRPr>
            </a:lvl9pPr>
          </a:lstStyle>
          <a:p>
            <a:pPr algn="ctr">
              <a:spcBef>
                <a:spcPct val="0"/>
              </a:spcBef>
              <a:spcAft>
                <a:spcPct val="0"/>
              </a:spcAft>
            </a:pPr>
            <a:fld id="{1B3D41E4-2C24-43D1-A4B6-FB17752415E8}" type="datetime'''''''''''2''''''''0''''''2''''''''''''''5'''''''''''''">
              <a:rPr lang="en-US" altLang="en-US" sz="1000" smtClean="0">
                <a:solidFill>
                  <a:schemeClr val="tx1"/>
                </a:solidFill>
                <a:latin typeface="+mn-lt"/>
                <a:cs typeface="+mn-cs"/>
              </a:rPr>
              <a:pPr/>
              <a:t>2025</a:t>
            </a:fld>
            <a:endParaRPr lang="en-US" sz="1000" dirty="0">
              <a:solidFill>
                <a:schemeClr val="tx1"/>
              </a:solidFill>
              <a:latin typeface="+mn-lt"/>
              <a:cs typeface="+mn-cs"/>
            </a:endParaRPr>
          </a:p>
        </p:txBody>
      </p:sp>
      <p:sp>
        <p:nvSpPr>
          <p:cNvPr id="91" name="Text Placeholder 2">
            <a:extLst>
              <a:ext uri="{FF2B5EF4-FFF2-40B4-BE49-F238E27FC236}">
                <a16:creationId xmlns:a16="http://schemas.microsoft.com/office/drawing/2014/main" id="{DD04836F-AA78-4586-942F-4E0A059213CD}"/>
              </a:ext>
            </a:extLst>
          </p:cNvPr>
          <p:cNvSpPr>
            <a:spLocks noGrp="1"/>
          </p:cNvSpPr>
          <p:nvPr>
            <p:custDataLst>
              <p:tags r:id="rId15"/>
            </p:custDataLst>
          </p:nvPr>
        </p:nvSpPr>
        <p:spPr bwMode="gray">
          <a:xfrm>
            <a:off x="3086100" y="2392363"/>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spcBef>
                <a:spcPct val="0"/>
              </a:spcBef>
              <a:spcAft>
                <a:spcPct val="0"/>
              </a:spcAft>
              <a:buNone/>
            </a:pPr>
            <a:fld id="{D52F12F4-1928-46C3-9BDF-F6EBA65B5D58}" type="datetime'''''''''6''''''''''''''''''''''''''''''6'''''''''''''''''''''">
              <a:rPr lang="en-US" altLang="en-US" sz="1000" smtClean="0">
                <a:latin typeface="+mn-lt"/>
              </a:rPr>
              <a:pPr/>
              <a:t>66</a:t>
            </a:fld>
            <a:endParaRPr lang="en-US" sz="1000" dirty="0">
              <a:latin typeface="+mn-lt"/>
            </a:endParaRPr>
          </a:p>
        </p:txBody>
      </p:sp>
      <p:sp>
        <p:nvSpPr>
          <p:cNvPr id="84" name="Text Placeholder 2">
            <a:extLst>
              <a:ext uri="{FF2B5EF4-FFF2-40B4-BE49-F238E27FC236}">
                <a16:creationId xmlns:a16="http://schemas.microsoft.com/office/drawing/2014/main" id="{A920FAF2-AC2E-4146-9DBA-84BE1A10F2FB}"/>
              </a:ext>
            </a:extLst>
          </p:cNvPr>
          <p:cNvSpPr>
            <a:spLocks noGrp="1"/>
          </p:cNvSpPr>
          <p:nvPr>
            <p:custDataLst>
              <p:tags r:id="rId16"/>
            </p:custDataLst>
          </p:nvPr>
        </p:nvSpPr>
        <p:spPr bwMode="gray">
          <a:xfrm>
            <a:off x="2582863" y="2416175"/>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spcBef>
                <a:spcPct val="0"/>
              </a:spcBef>
              <a:spcAft>
                <a:spcPct val="0"/>
              </a:spcAft>
              <a:buNone/>
            </a:pPr>
            <a:fld id="{4E66EF4C-7657-461E-8C6D-0616BB264415}" type="datetime'''''''6''''''''''''''4'''''''''''''''">
              <a:rPr lang="en-US" altLang="en-US" sz="1000" smtClean="0">
                <a:latin typeface="+mn-lt"/>
              </a:rPr>
              <a:pPr/>
              <a:t>64</a:t>
            </a:fld>
            <a:endParaRPr lang="en-US" sz="1000" dirty="0">
              <a:latin typeface="+mn-lt"/>
            </a:endParaRPr>
          </a:p>
        </p:txBody>
      </p:sp>
      <p:sp>
        <p:nvSpPr>
          <p:cNvPr id="90" name="Text Placeholder 2">
            <a:extLst>
              <a:ext uri="{FF2B5EF4-FFF2-40B4-BE49-F238E27FC236}">
                <a16:creationId xmlns:a16="http://schemas.microsoft.com/office/drawing/2014/main" id="{50FA421B-F9AF-4802-8B7D-C8D1085D70EF}"/>
              </a:ext>
            </a:extLst>
          </p:cNvPr>
          <p:cNvSpPr>
            <a:spLocks noGrp="1"/>
          </p:cNvSpPr>
          <p:nvPr>
            <p:custDataLst>
              <p:tags r:id="rId17"/>
            </p:custDataLst>
          </p:nvPr>
        </p:nvSpPr>
        <p:spPr bwMode="gray">
          <a:xfrm>
            <a:off x="2078038" y="2508250"/>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spcBef>
                <a:spcPct val="0"/>
              </a:spcBef>
              <a:spcAft>
                <a:spcPct val="0"/>
              </a:spcAft>
              <a:buNone/>
            </a:pPr>
            <a:fld id="{4F40630B-8662-4E3F-A060-5686895FA817}" type="datetime'''5''''''''''7'''''''''''''''''''''''''''''''''''">
              <a:rPr lang="en-US" altLang="en-US" sz="1000" smtClean="0">
                <a:latin typeface="+mn-lt"/>
              </a:rPr>
              <a:pPr/>
              <a:t>57</a:t>
            </a:fld>
            <a:endParaRPr lang="en-US" sz="1000" dirty="0">
              <a:latin typeface="+mn-lt"/>
            </a:endParaRPr>
          </a:p>
        </p:txBody>
      </p:sp>
      <p:sp>
        <p:nvSpPr>
          <p:cNvPr id="92" name="Text Placeholder 2">
            <a:extLst>
              <a:ext uri="{FF2B5EF4-FFF2-40B4-BE49-F238E27FC236}">
                <a16:creationId xmlns:a16="http://schemas.microsoft.com/office/drawing/2014/main" id="{33B34166-76B7-45FC-9EAE-941325C8FA2C}"/>
              </a:ext>
            </a:extLst>
          </p:cNvPr>
          <p:cNvSpPr>
            <a:spLocks noGrp="1"/>
          </p:cNvSpPr>
          <p:nvPr>
            <p:custDataLst>
              <p:tags r:id="rId18"/>
            </p:custDataLst>
          </p:nvPr>
        </p:nvSpPr>
        <p:spPr bwMode="gray">
          <a:xfrm>
            <a:off x="1574800" y="2754313"/>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spcBef>
                <a:spcPct val="0"/>
              </a:spcBef>
              <a:spcAft>
                <a:spcPct val="0"/>
              </a:spcAft>
              <a:buNone/>
            </a:pPr>
            <a:fld id="{BCB8CF50-E98F-4F4B-BF65-44F9A780D5E4}" type="datetime'''''''''''''3''''''7'''''''''''''''''''''''''''''''''''''''''">
              <a:rPr lang="en-US" altLang="en-US" sz="1000" smtClean="0">
                <a:latin typeface="+mn-lt"/>
              </a:rPr>
              <a:pPr/>
              <a:t>37</a:t>
            </a:fld>
            <a:endParaRPr lang="en-US" sz="1000" dirty="0">
              <a:latin typeface="+mn-lt"/>
            </a:endParaRPr>
          </a:p>
        </p:txBody>
      </p:sp>
      <p:sp>
        <p:nvSpPr>
          <p:cNvPr id="93" name="Text Placeholder 2">
            <a:extLst>
              <a:ext uri="{FF2B5EF4-FFF2-40B4-BE49-F238E27FC236}">
                <a16:creationId xmlns:a16="http://schemas.microsoft.com/office/drawing/2014/main" id="{01C2CD29-9A3D-460E-8180-1900D24F67E7}"/>
              </a:ext>
            </a:extLst>
          </p:cNvPr>
          <p:cNvSpPr>
            <a:spLocks noGrp="1"/>
          </p:cNvSpPr>
          <p:nvPr>
            <p:custDataLst>
              <p:tags r:id="rId19"/>
            </p:custDataLst>
          </p:nvPr>
        </p:nvSpPr>
        <p:spPr bwMode="gray">
          <a:xfrm>
            <a:off x="1071563" y="2806700"/>
            <a:ext cx="16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spcBef>
                <a:spcPct val="0"/>
              </a:spcBef>
              <a:spcAft>
                <a:spcPct val="0"/>
              </a:spcAft>
              <a:buNone/>
            </a:pPr>
            <a:fld id="{1867750E-1551-4AEB-9F54-D5D830E7100F}" type="datetime'''''''3''''''''''''''''''''''3'''''''''''''''''">
              <a:rPr lang="en-US" altLang="en-US" sz="1000" smtClean="0">
                <a:latin typeface="+mn-lt"/>
              </a:rPr>
              <a:pPr/>
              <a:t>33</a:t>
            </a:fld>
            <a:endParaRPr lang="en-US" sz="1000" dirty="0">
              <a:latin typeface="+mn-lt"/>
            </a:endParaRPr>
          </a:p>
        </p:txBody>
      </p:sp>
      <p:sp>
        <p:nvSpPr>
          <p:cNvPr id="94" name="Text Placeholder 2">
            <a:extLst>
              <a:ext uri="{FF2B5EF4-FFF2-40B4-BE49-F238E27FC236}">
                <a16:creationId xmlns:a16="http://schemas.microsoft.com/office/drawing/2014/main" id="{C2B5F387-A81D-4EC2-8B85-EDB7D54C98B5}"/>
              </a:ext>
            </a:extLst>
          </p:cNvPr>
          <p:cNvSpPr>
            <a:spLocks noGrp="1"/>
          </p:cNvSpPr>
          <p:nvPr>
            <p:custDataLst>
              <p:tags r:id="rId20"/>
            </p:custDataLst>
          </p:nvPr>
        </p:nvSpPr>
        <p:spPr bwMode="auto">
          <a:xfrm>
            <a:off x="1844675" y="2212976"/>
            <a:ext cx="633413" cy="19367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spcBef>
                <a:spcPct val="0"/>
              </a:spcBef>
              <a:spcAft>
                <a:spcPct val="0"/>
              </a:spcAft>
              <a:buNone/>
            </a:pPr>
            <a:fld id="{132E1142-EECA-4A2D-9AF0-3B8DDBD1D611}" type="datetime'''+''''''''''''''''7'''''',''''1''''''''4%'''''''''''''">
              <a:rPr lang="en-US" altLang="en-US" sz="1000" b="1" smtClean="0">
                <a:effectLst/>
                <a:latin typeface="+mn-lt"/>
              </a:rPr>
              <a:pPr/>
              <a:t>+7,14%</a:t>
            </a:fld>
            <a:r>
              <a:rPr lang="en-US" altLang="en-US" sz="1000" b="1" dirty="0">
                <a:effectLst/>
                <a:latin typeface="+mn-lt"/>
              </a:rPr>
              <a:t>*</a:t>
            </a:r>
            <a:endParaRPr lang="en-US" sz="1000" b="1" dirty="0">
              <a:latin typeface="+mn-lt"/>
            </a:endParaRPr>
          </a:p>
        </p:txBody>
      </p:sp>
      <p:grpSp>
        <p:nvGrpSpPr>
          <p:cNvPr id="101" name="Group 100">
            <a:extLst>
              <a:ext uri="{FF2B5EF4-FFF2-40B4-BE49-F238E27FC236}">
                <a16:creationId xmlns:a16="http://schemas.microsoft.com/office/drawing/2014/main" id="{E0DE735C-A070-41FE-BC70-36A9DD1230B9}"/>
              </a:ext>
            </a:extLst>
          </p:cNvPr>
          <p:cNvGrpSpPr/>
          <p:nvPr/>
        </p:nvGrpSpPr>
        <p:grpSpPr>
          <a:xfrm>
            <a:off x="7296405" y="76200"/>
            <a:ext cx="4819395" cy="248145"/>
            <a:chOff x="7296405" y="76200"/>
            <a:chExt cx="4819395" cy="248145"/>
          </a:xfrm>
        </p:grpSpPr>
        <p:sp>
          <p:nvSpPr>
            <p:cNvPr id="102" name="object 7">
              <a:extLst>
                <a:ext uri="{FF2B5EF4-FFF2-40B4-BE49-F238E27FC236}">
                  <a16:creationId xmlns:a16="http://schemas.microsoft.com/office/drawing/2014/main" id="{F3D9C6E1-3CF1-4566-9498-06C0EC6E8EED}"/>
                </a:ext>
              </a:extLst>
            </p:cNvPr>
            <p:cNvSpPr txBox="1"/>
            <p:nvPr/>
          </p:nvSpPr>
          <p:spPr>
            <a:xfrm>
              <a:off x="8941707" y="76200"/>
              <a:ext cx="1551940" cy="248145"/>
            </a:xfrm>
            <a:prstGeom prst="rect">
              <a:avLst/>
            </a:prstGeom>
            <a:solidFill>
              <a:schemeClr val="bg1"/>
            </a:solidFill>
            <a:ln w="19050">
              <a:solidFill>
                <a:srgbClr val="D4CA9F"/>
              </a:solidFill>
            </a:ln>
          </p:spPr>
          <p:txBody>
            <a:bodyPr wrap="square" lIns="0" tIns="0" rIns="0" bIns="0" rtlCol="0" anchor="ctr"/>
            <a:lstStyle>
              <a:defPPr>
                <a:defRPr lang="en-US"/>
              </a:defPPr>
              <a:lvl1pPr marL="12700" algn="ctr">
                <a:lnSpc>
                  <a:spcPct val="100000"/>
                </a:lnSpc>
                <a:spcBef>
                  <a:spcPts val="100"/>
                </a:spcBef>
                <a:defRPr sz="1200" b="1">
                  <a:solidFill>
                    <a:srgbClr val="006E44"/>
                  </a:solidFill>
                  <a:cs typeface="TheSans" panose="020B0503040302020203" pitchFamily="34" charset="-78"/>
                </a:defRPr>
              </a:lvl1pPr>
            </a:lstStyle>
            <a:p>
              <a:r>
                <a:rPr lang="en-US" dirty="0"/>
                <a:t>Moderate Potential</a:t>
              </a:r>
            </a:p>
          </p:txBody>
        </p:sp>
        <p:sp>
          <p:nvSpPr>
            <p:cNvPr id="103" name="object 5">
              <a:extLst>
                <a:ext uri="{FF2B5EF4-FFF2-40B4-BE49-F238E27FC236}">
                  <a16:creationId xmlns:a16="http://schemas.microsoft.com/office/drawing/2014/main" id="{AE0DECC8-F59A-4328-B9E6-9D32FA87BC87}"/>
                </a:ext>
              </a:extLst>
            </p:cNvPr>
            <p:cNvSpPr/>
            <p:nvPr/>
          </p:nvSpPr>
          <p:spPr>
            <a:xfrm>
              <a:off x="7296405" y="77324"/>
              <a:ext cx="1551940" cy="247021"/>
            </a:xfrm>
            <a:custGeom>
              <a:avLst/>
              <a:gdLst/>
              <a:ahLst/>
              <a:cxnLst/>
              <a:rect l="l" t="t" r="r" b="b"/>
              <a:pathLst>
                <a:path w="1551940" h="332740">
                  <a:moveTo>
                    <a:pt x="1551431" y="0"/>
                  </a:moveTo>
                  <a:lnTo>
                    <a:pt x="0" y="0"/>
                  </a:lnTo>
                  <a:lnTo>
                    <a:pt x="0" y="332231"/>
                  </a:lnTo>
                  <a:lnTo>
                    <a:pt x="1551431" y="332231"/>
                  </a:lnTo>
                  <a:lnTo>
                    <a:pt x="1551431" y="0"/>
                  </a:lnTo>
                  <a:close/>
                </a:path>
              </a:pathLst>
            </a:custGeom>
            <a:solidFill>
              <a:srgbClr val="D4CA9F"/>
            </a:solidFill>
            <a:ln>
              <a:solidFill>
                <a:srgbClr val="D4CA9F"/>
              </a:solidFill>
            </a:ln>
          </p:spPr>
          <p:txBody>
            <a:bodyPr wrap="square" lIns="0" tIns="0" rIns="0" bIns="0" rtlCol="0" anchor="ctr"/>
            <a:lstStyle/>
            <a:p>
              <a:pPr marL="12700" algn="ctr">
                <a:lnSpc>
                  <a:spcPct val="100000"/>
                </a:lnSpc>
                <a:spcBef>
                  <a:spcPts val="100"/>
                </a:spcBef>
              </a:pPr>
              <a:r>
                <a:rPr lang="en-US" sz="1200" b="1" dirty="0">
                  <a:solidFill>
                    <a:srgbClr val="006E44"/>
                  </a:solidFill>
                  <a:cs typeface="TheSans" panose="020B0503040302020203" pitchFamily="34" charset="-78"/>
                </a:rPr>
                <a:t>High</a:t>
              </a:r>
              <a:r>
                <a:rPr lang="en-US" sz="1200" b="1" spc="-30" dirty="0">
                  <a:solidFill>
                    <a:srgbClr val="006E44"/>
                  </a:solidFill>
                  <a:cs typeface="TheSans" panose="020B0503040302020203" pitchFamily="34" charset="-78"/>
                </a:rPr>
                <a:t> </a:t>
              </a:r>
              <a:r>
                <a:rPr lang="en-US" sz="1200" b="1" spc="-5" dirty="0">
                  <a:solidFill>
                    <a:srgbClr val="006E44"/>
                  </a:solidFill>
                  <a:cs typeface="TheSans" panose="020B0503040302020203" pitchFamily="34" charset="-78"/>
                </a:rPr>
                <a:t>Potential</a:t>
              </a:r>
              <a:endParaRPr lang="en-US" sz="1200" dirty="0">
                <a:cs typeface="TheSans" panose="020B0503040302020203" pitchFamily="34" charset="-78"/>
              </a:endParaRPr>
            </a:p>
          </p:txBody>
        </p:sp>
        <p:sp>
          <p:nvSpPr>
            <p:cNvPr id="104" name="object 8">
              <a:extLst>
                <a:ext uri="{FF2B5EF4-FFF2-40B4-BE49-F238E27FC236}">
                  <a16:creationId xmlns:a16="http://schemas.microsoft.com/office/drawing/2014/main" id="{7A0A12F0-56B2-4CB4-826B-69D3B4E2177F}"/>
                </a:ext>
              </a:extLst>
            </p:cNvPr>
            <p:cNvSpPr txBox="1"/>
            <p:nvPr/>
          </p:nvSpPr>
          <p:spPr>
            <a:xfrm>
              <a:off x="10563860" y="76841"/>
              <a:ext cx="1551940" cy="247504"/>
            </a:xfrm>
            <a:prstGeom prst="rect">
              <a:avLst/>
            </a:prstGeom>
            <a:solidFill>
              <a:schemeClr val="bg1"/>
            </a:solidFill>
            <a:ln w="19050">
              <a:solidFill>
                <a:srgbClr val="D4CA9F"/>
              </a:solidFill>
            </a:ln>
          </p:spPr>
          <p:txBody>
            <a:bodyPr wrap="square" lIns="0" tIns="0" rIns="0" bIns="0" rtlCol="0" anchor="ctr"/>
            <a:lstStyle>
              <a:defPPr>
                <a:defRPr lang="en-US"/>
              </a:defPPr>
              <a:lvl1pPr marL="12700" algn="ctr">
                <a:lnSpc>
                  <a:spcPct val="100000"/>
                </a:lnSpc>
                <a:spcBef>
                  <a:spcPts val="100"/>
                </a:spcBef>
                <a:defRPr sz="1200" b="1">
                  <a:solidFill>
                    <a:srgbClr val="006E44"/>
                  </a:solidFill>
                  <a:cs typeface="TheSans" panose="020B0503040302020203" pitchFamily="34" charset="-78"/>
                </a:defRPr>
              </a:lvl1pPr>
            </a:lstStyle>
            <a:p>
              <a:r>
                <a:rPr lang="en-US" dirty="0"/>
                <a:t>Low Potential</a:t>
              </a:r>
            </a:p>
          </p:txBody>
        </p:sp>
      </p:grpSp>
      <p:sp>
        <p:nvSpPr>
          <p:cNvPr id="58" name="TextBox 2">
            <a:extLst>
              <a:ext uri="{FF2B5EF4-FFF2-40B4-BE49-F238E27FC236}">
                <a16:creationId xmlns:a16="http://schemas.microsoft.com/office/drawing/2014/main" id="{94CB3A98-4955-43FA-AD53-FACE121BB572}"/>
              </a:ext>
            </a:extLst>
          </p:cNvPr>
          <p:cNvSpPr txBox="1"/>
          <p:nvPr/>
        </p:nvSpPr>
        <p:spPr>
          <a:xfrm>
            <a:off x="246020" y="6422874"/>
            <a:ext cx="6975560" cy="184666"/>
          </a:xfrm>
          <a:prstGeom prst="rect">
            <a:avLst/>
          </a:prstGeom>
          <a:noFill/>
        </p:spPr>
        <p:txBody>
          <a:bodyPr wrap="square" rtlCol="0">
            <a:spAutoFit/>
          </a:bodyPr>
          <a:lstStyle/>
          <a:p>
            <a:r>
              <a:rPr lang="en-US" sz="600" dirty="0">
                <a:cs typeface="TheSans" panose="020B0503040302020203" pitchFamily="34" charset="-78"/>
              </a:rPr>
              <a:t>*Total CAPEX requirements over 12 years period</a:t>
            </a:r>
          </a:p>
        </p:txBody>
      </p:sp>
      <p:sp>
        <p:nvSpPr>
          <p:cNvPr id="59" name="CuadroTexto 79">
            <a:extLst>
              <a:ext uri="{FF2B5EF4-FFF2-40B4-BE49-F238E27FC236}">
                <a16:creationId xmlns:a16="http://schemas.microsoft.com/office/drawing/2014/main" id="{D0626198-6B6B-4FA9-B4F7-C662C12D3A2D}"/>
              </a:ext>
            </a:extLst>
          </p:cNvPr>
          <p:cNvSpPr txBox="1"/>
          <p:nvPr/>
        </p:nvSpPr>
        <p:spPr>
          <a:xfrm>
            <a:off x="3844415" y="3517471"/>
            <a:ext cx="3581274" cy="230832"/>
          </a:xfrm>
          <a:prstGeom prst="rect">
            <a:avLst/>
          </a:prstGeom>
          <a:noFill/>
        </p:spPr>
        <p:txBody>
          <a:bodyPr wrap="square" rtlCol="0">
            <a:spAutoFit/>
          </a:bodyPr>
          <a:lstStyle/>
          <a:p>
            <a:r>
              <a:rPr lang="en-US" sz="900" dirty="0"/>
              <a:t>Figures in nominal terms (not adjusted for inflation)</a:t>
            </a:r>
            <a:endParaRPr lang="en-US" dirty="0"/>
          </a:p>
        </p:txBody>
      </p:sp>
    </p:spTree>
    <p:extLst>
      <p:ext uri="{BB962C8B-B14F-4D97-AF65-F5344CB8AC3E}">
        <p14:creationId xmlns:p14="http://schemas.microsoft.com/office/powerpoint/2010/main" val="93718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Object 8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5" imgW="395" imgH="396" progId="TCLayout.ActiveDocument.1">
                  <p:embed/>
                </p:oleObj>
              </mc:Choice>
              <mc:Fallback>
                <p:oleObj name="think-cell Slide" r:id="rId5" imgW="395" imgH="396" progId="TCLayout.ActiveDocument.1">
                  <p:embed/>
                  <p:pic>
                    <p:nvPicPr>
                      <p:cNvPr id="89" name="Object 8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10637519" y="6095"/>
            <a:ext cx="1554479" cy="451103"/>
          </a:xfrm>
          <a:prstGeom prst="rect">
            <a:avLst/>
          </a:prstGeom>
          <a:blipFill>
            <a:blip r:embed="rId7" cstate="print"/>
            <a:stretch>
              <a:fillRect/>
            </a:stretch>
          </a:blipFill>
        </p:spPr>
        <p:txBody>
          <a:bodyPr wrap="square" lIns="0" tIns="0" rIns="0" bIns="0" rtlCol="0"/>
          <a:lstStyle/>
          <a:p>
            <a:endParaRPr lang="en-US" dirty="0">
              <a:cs typeface="TheSans" panose="020B0503040302020203" pitchFamily="34" charset="-78"/>
            </a:endParaRPr>
          </a:p>
        </p:txBody>
      </p:sp>
      <p:sp>
        <p:nvSpPr>
          <p:cNvPr id="4" name="object 4"/>
          <p:cNvSpPr/>
          <p:nvPr/>
        </p:nvSpPr>
        <p:spPr>
          <a:xfrm>
            <a:off x="5033771" y="1095755"/>
            <a:ext cx="3448685" cy="635"/>
          </a:xfrm>
          <a:custGeom>
            <a:avLst/>
            <a:gdLst/>
            <a:ahLst/>
            <a:cxnLst/>
            <a:rect l="l" t="t" r="r" b="b"/>
            <a:pathLst>
              <a:path w="3448684" h="634">
                <a:moveTo>
                  <a:pt x="0" y="508"/>
                </a:moveTo>
                <a:lnTo>
                  <a:pt x="3448304" y="0"/>
                </a:lnTo>
              </a:path>
            </a:pathLst>
          </a:custGeom>
          <a:ln w="27432">
            <a:solidFill>
              <a:srgbClr val="006E44"/>
            </a:solidFill>
          </a:ln>
        </p:spPr>
        <p:txBody>
          <a:bodyPr wrap="square" lIns="0" tIns="0" rIns="0" bIns="0" rtlCol="0"/>
          <a:lstStyle/>
          <a:p>
            <a:endParaRPr lang="en-US" dirty="0">
              <a:cs typeface="TheSans" panose="020B0503040302020203" pitchFamily="34" charset="-78"/>
            </a:endParaRPr>
          </a:p>
        </p:txBody>
      </p:sp>
      <p:sp>
        <p:nvSpPr>
          <p:cNvPr id="5" name="object 5"/>
          <p:cNvSpPr/>
          <p:nvPr/>
        </p:nvSpPr>
        <p:spPr>
          <a:xfrm>
            <a:off x="303275" y="1095755"/>
            <a:ext cx="3637915" cy="6985"/>
          </a:xfrm>
          <a:custGeom>
            <a:avLst/>
            <a:gdLst/>
            <a:ahLst/>
            <a:cxnLst/>
            <a:rect l="l" t="t" r="r" b="b"/>
            <a:pathLst>
              <a:path w="3637915" h="6984">
                <a:moveTo>
                  <a:pt x="0" y="6858"/>
                </a:moveTo>
                <a:lnTo>
                  <a:pt x="3637915" y="0"/>
                </a:lnTo>
              </a:path>
            </a:pathLst>
          </a:custGeom>
          <a:ln w="27432">
            <a:solidFill>
              <a:srgbClr val="006E44"/>
            </a:solidFill>
          </a:ln>
        </p:spPr>
        <p:txBody>
          <a:bodyPr wrap="square" lIns="0" tIns="0" rIns="0" bIns="0" rtlCol="0"/>
          <a:lstStyle/>
          <a:p>
            <a:endParaRPr lang="en-US" dirty="0">
              <a:cs typeface="TheSans" panose="020B0503040302020203" pitchFamily="34" charset="-78"/>
            </a:endParaRPr>
          </a:p>
        </p:txBody>
      </p:sp>
      <p:sp>
        <p:nvSpPr>
          <p:cNvPr id="6" name="object 6"/>
          <p:cNvSpPr txBox="1"/>
          <p:nvPr/>
        </p:nvSpPr>
        <p:spPr>
          <a:xfrm>
            <a:off x="4039615" y="941783"/>
            <a:ext cx="826135" cy="259686"/>
          </a:xfrm>
          <a:prstGeom prst="rect">
            <a:avLst/>
          </a:prstGeom>
        </p:spPr>
        <p:txBody>
          <a:bodyPr vert="horz" wrap="square" lIns="0" tIns="13335" rIns="0" bIns="0" rtlCol="0">
            <a:spAutoFit/>
          </a:bodyPr>
          <a:lstStyle/>
          <a:p>
            <a:pPr marL="12700" algn="ctr">
              <a:lnSpc>
                <a:spcPct val="100000"/>
              </a:lnSpc>
              <a:spcBef>
                <a:spcPts val="105"/>
              </a:spcBef>
            </a:pPr>
            <a:r>
              <a:rPr lang="en-US" sz="1600" b="1" spc="10" dirty="0">
                <a:solidFill>
                  <a:srgbClr val="D4CA9F"/>
                </a:solidFill>
                <a:cs typeface="TheSans" panose="020B0503040302020203" pitchFamily="34" charset="-78"/>
              </a:rPr>
              <a:t>S</a:t>
            </a:r>
            <a:r>
              <a:rPr lang="en-US" sz="1600" b="1" spc="-5" dirty="0">
                <a:solidFill>
                  <a:srgbClr val="D4CA9F"/>
                </a:solidFill>
                <a:cs typeface="TheSans" panose="020B0503040302020203" pitchFamily="34" charset="-78"/>
              </a:rPr>
              <a:t>U</a:t>
            </a:r>
            <a:r>
              <a:rPr lang="en-US" sz="1600" b="1" spc="10" dirty="0">
                <a:solidFill>
                  <a:srgbClr val="D4CA9F"/>
                </a:solidFill>
                <a:cs typeface="TheSans" panose="020B0503040302020203" pitchFamily="34" charset="-78"/>
              </a:rPr>
              <a:t>PP</a:t>
            </a:r>
            <a:r>
              <a:rPr lang="en-US" sz="1600" b="1" spc="-140" dirty="0">
                <a:solidFill>
                  <a:srgbClr val="D4CA9F"/>
                </a:solidFill>
                <a:cs typeface="TheSans" panose="020B0503040302020203" pitchFamily="34" charset="-78"/>
              </a:rPr>
              <a:t>L</a:t>
            </a:r>
            <a:r>
              <a:rPr lang="en-US" sz="1600" b="1" spc="5" dirty="0">
                <a:solidFill>
                  <a:srgbClr val="D4CA9F"/>
                </a:solidFill>
                <a:cs typeface="TheSans" panose="020B0503040302020203" pitchFamily="34" charset="-78"/>
              </a:rPr>
              <a:t>Y</a:t>
            </a:r>
            <a:endParaRPr lang="en-US" sz="1600" dirty="0">
              <a:cs typeface="TheSans" panose="020B0503040302020203" pitchFamily="34" charset="-78"/>
            </a:endParaRPr>
          </a:p>
        </p:txBody>
      </p:sp>
      <p:sp>
        <p:nvSpPr>
          <p:cNvPr id="7" name="object 7"/>
          <p:cNvSpPr/>
          <p:nvPr/>
        </p:nvSpPr>
        <p:spPr>
          <a:xfrm>
            <a:off x="234695" y="1313688"/>
            <a:ext cx="5281295" cy="2035175"/>
          </a:xfrm>
          <a:custGeom>
            <a:avLst/>
            <a:gdLst/>
            <a:ahLst/>
            <a:cxnLst/>
            <a:rect l="l" t="t" r="r" b="b"/>
            <a:pathLst>
              <a:path w="5281295" h="2035175">
                <a:moveTo>
                  <a:pt x="31750" y="74920"/>
                </a:moveTo>
                <a:lnTo>
                  <a:pt x="31750" y="2034794"/>
                </a:lnTo>
                <a:lnTo>
                  <a:pt x="5280914" y="2034794"/>
                </a:lnTo>
                <a:lnTo>
                  <a:pt x="5280914" y="2028444"/>
                </a:lnTo>
                <a:lnTo>
                  <a:pt x="44450" y="2028444"/>
                </a:lnTo>
                <a:lnTo>
                  <a:pt x="38100" y="2022094"/>
                </a:lnTo>
                <a:lnTo>
                  <a:pt x="44450" y="2022094"/>
                </a:lnTo>
                <a:lnTo>
                  <a:pt x="44450" y="76200"/>
                </a:lnTo>
                <a:lnTo>
                  <a:pt x="38100" y="76200"/>
                </a:lnTo>
                <a:lnTo>
                  <a:pt x="31750" y="74920"/>
                </a:lnTo>
                <a:close/>
              </a:path>
              <a:path w="5281295" h="2035175">
                <a:moveTo>
                  <a:pt x="44450" y="2022094"/>
                </a:moveTo>
                <a:lnTo>
                  <a:pt x="38100" y="2022094"/>
                </a:lnTo>
                <a:lnTo>
                  <a:pt x="44450" y="2028444"/>
                </a:lnTo>
                <a:lnTo>
                  <a:pt x="44450" y="2022094"/>
                </a:lnTo>
                <a:close/>
              </a:path>
              <a:path w="5281295" h="2035175">
                <a:moveTo>
                  <a:pt x="5268214" y="2022094"/>
                </a:moveTo>
                <a:lnTo>
                  <a:pt x="44450" y="2022094"/>
                </a:lnTo>
                <a:lnTo>
                  <a:pt x="44450" y="2028444"/>
                </a:lnTo>
                <a:lnTo>
                  <a:pt x="5268214" y="2028444"/>
                </a:lnTo>
                <a:lnTo>
                  <a:pt x="5268214" y="2022094"/>
                </a:lnTo>
                <a:close/>
              </a:path>
              <a:path w="5281295" h="2035175">
                <a:moveTo>
                  <a:pt x="5268214" y="38100"/>
                </a:moveTo>
                <a:lnTo>
                  <a:pt x="5268214" y="2028444"/>
                </a:lnTo>
                <a:lnTo>
                  <a:pt x="5274564" y="2022094"/>
                </a:lnTo>
                <a:lnTo>
                  <a:pt x="5280914" y="2022094"/>
                </a:lnTo>
                <a:lnTo>
                  <a:pt x="5280914" y="44450"/>
                </a:lnTo>
                <a:lnTo>
                  <a:pt x="5274564" y="44450"/>
                </a:lnTo>
                <a:lnTo>
                  <a:pt x="5268214" y="38100"/>
                </a:lnTo>
                <a:close/>
              </a:path>
              <a:path w="5281295" h="2035175">
                <a:moveTo>
                  <a:pt x="5280914" y="2022094"/>
                </a:moveTo>
                <a:lnTo>
                  <a:pt x="5274564" y="2022094"/>
                </a:lnTo>
                <a:lnTo>
                  <a:pt x="5268214" y="2028444"/>
                </a:lnTo>
                <a:lnTo>
                  <a:pt x="5280914" y="2028444"/>
                </a:lnTo>
                <a:lnTo>
                  <a:pt x="5280914" y="2022094"/>
                </a:lnTo>
                <a:close/>
              </a:path>
              <a:path w="5281295" h="2035175">
                <a:moveTo>
                  <a:pt x="44450" y="38100"/>
                </a:moveTo>
                <a:lnTo>
                  <a:pt x="31750" y="38100"/>
                </a:lnTo>
                <a:lnTo>
                  <a:pt x="31750" y="74920"/>
                </a:lnTo>
                <a:lnTo>
                  <a:pt x="38100" y="76200"/>
                </a:lnTo>
                <a:lnTo>
                  <a:pt x="44449" y="74920"/>
                </a:lnTo>
                <a:lnTo>
                  <a:pt x="44450" y="38100"/>
                </a:lnTo>
                <a:close/>
              </a:path>
              <a:path w="5281295" h="2035175">
                <a:moveTo>
                  <a:pt x="44450" y="74920"/>
                </a:moveTo>
                <a:lnTo>
                  <a:pt x="38100" y="76200"/>
                </a:lnTo>
                <a:lnTo>
                  <a:pt x="44450" y="76200"/>
                </a:lnTo>
                <a:lnTo>
                  <a:pt x="44450" y="74920"/>
                </a:lnTo>
                <a:close/>
              </a:path>
              <a:path w="5281295" h="2035175">
                <a:moveTo>
                  <a:pt x="38100" y="0"/>
                </a:moveTo>
                <a:lnTo>
                  <a:pt x="23268" y="2988"/>
                </a:lnTo>
                <a:lnTo>
                  <a:pt x="11158" y="11144"/>
                </a:lnTo>
                <a:lnTo>
                  <a:pt x="2993" y="23252"/>
                </a:lnTo>
                <a:lnTo>
                  <a:pt x="0" y="38100"/>
                </a:lnTo>
                <a:lnTo>
                  <a:pt x="2993" y="52947"/>
                </a:lnTo>
                <a:lnTo>
                  <a:pt x="11158" y="65055"/>
                </a:lnTo>
                <a:lnTo>
                  <a:pt x="23268" y="73211"/>
                </a:lnTo>
                <a:lnTo>
                  <a:pt x="31750" y="74920"/>
                </a:lnTo>
                <a:lnTo>
                  <a:pt x="31750" y="38100"/>
                </a:lnTo>
                <a:lnTo>
                  <a:pt x="76200" y="38100"/>
                </a:lnTo>
                <a:lnTo>
                  <a:pt x="73206" y="23252"/>
                </a:lnTo>
                <a:lnTo>
                  <a:pt x="65041" y="11144"/>
                </a:lnTo>
                <a:lnTo>
                  <a:pt x="52931" y="2988"/>
                </a:lnTo>
                <a:lnTo>
                  <a:pt x="38100" y="0"/>
                </a:lnTo>
                <a:close/>
              </a:path>
              <a:path w="5281295" h="2035175">
                <a:moveTo>
                  <a:pt x="76200" y="38100"/>
                </a:moveTo>
                <a:lnTo>
                  <a:pt x="44450" y="38100"/>
                </a:lnTo>
                <a:lnTo>
                  <a:pt x="44450" y="74920"/>
                </a:lnTo>
                <a:lnTo>
                  <a:pt x="52931" y="73211"/>
                </a:lnTo>
                <a:lnTo>
                  <a:pt x="65041" y="65055"/>
                </a:lnTo>
                <a:lnTo>
                  <a:pt x="73206" y="52947"/>
                </a:lnTo>
                <a:lnTo>
                  <a:pt x="76200" y="38100"/>
                </a:lnTo>
                <a:close/>
              </a:path>
              <a:path w="5281295" h="2035175">
                <a:moveTo>
                  <a:pt x="5280914" y="31750"/>
                </a:moveTo>
                <a:lnTo>
                  <a:pt x="4720336" y="31750"/>
                </a:lnTo>
                <a:lnTo>
                  <a:pt x="4720336" y="44450"/>
                </a:lnTo>
                <a:lnTo>
                  <a:pt x="5268214" y="44450"/>
                </a:lnTo>
                <a:lnTo>
                  <a:pt x="5268214" y="38100"/>
                </a:lnTo>
                <a:lnTo>
                  <a:pt x="5280914" y="38100"/>
                </a:lnTo>
                <a:lnTo>
                  <a:pt x="5280914" y="31750"/>
                </a:lnTo>
                <a:close/>
              </a:path>
              <a:path w="5281295" h="2035175">
                <a:moveTo>
                  <a:pt x="5280914" y="38100"/>
                </a:moveTo>
                <a:lnTo>
                  <a:pt x="5268214" y="38100"/>
                </a:lnTo>
                <a:lnTo>
                  <a:pt x="5274564" y="44450"/>
                </a:lnTo>
                <a:lnTo>
                  <a:pt x="5280914" y="44450"/>
                </a:lnTo>
                <a:lnTo>
                  <a:pt x="5280914" y="38100"/>
                </a:lnTo>
                <a:close/>
              </a:path>
            </a:pathLst>
          </a:custGeom>
          <a:solidFill>
            <a:srgbClr val="006E44"/>
          </a:solidFill>
        </p:spPr>
        <p:txBody>
          <a:bodyPr wrap="square" lIns="0" tIns="0" rIns="0" bIns="0" rtlCol="0"/>
          <a:lstStyle/>
          <a:p>
            <a:endParaRPr lang="en-US" dirty="0">
              <a:cs typeface="TheSans" panose="020B0503040302020203" pitchFamily="34" charset="-78"/>
            </a:endParaRPr>
          </a:p>
        </p:txBody>
      </p:sp>
      <p:sp>
        <p:nvSpPr>
          <p:cNvPr id="9" name="object 9"/>
          <p:cNvSpPr txBox="1"/>
          <p:nvPr/>
        </p:nvSpPr>
        <p:spPr>
          <a:xfrm>
            <a:off x="548801" y="1246759"/>
            <a:ext cx="2578735" cy="197490"/>
          </a:xfrm>
          <a:prstGeom prst="rect">
            <a:avLst/>
          </a:prstGeom>
        </p:spPr>
        <p:txBody>
          <a:bodyPr vert="horz" wrap="square" lIns="0" tIns="12700" rIns="0" bIns="0" rtlCol="0">
            <a:spAutoFit/>
          </a:bodyPr>
          <a:lstStyle/>
          <a:p>
            <a:pPr marL="12700">
              <a:lnSpc>
                <a:spcPct val="100000"/>
              </a:lnSpc>
              <a:spcBef>
                <a:spcPts val="100"/>
              </a:spcBef>
            </a:pPr>
            <a:r>
              <a:rPr lang="en-US" sz="1200" b="1" spc="-10" dirty="0">
                <a:solidFill>
                  <a:srgbClr val="006E44"/>
                </a:solidFill>
                <a:cs typeface="TheSans" panose="020B0503040302020203" pitchFamily="34" charset="-78"/>
              </a:rPr>
              <a:t>SCALABILITY </a:t>
            </a:r>
            <a:r>
              <a:rPr lang="en-US" sz="1200" b="1" spc="-15" dirty="0">
                <a:solidFill>
                  <a:srgbClr val="006E44"/>
                </a:solidFill>
                <a:cs typeface="TheSans" panose="020B0503040302020203" pitchFamily="34" charset="-78"/>
              </a:rPr>
              <a:t>AND</a:t>
            </a:r>
            <a:r>
              <a:rPr lang="en-US" sz="1200" b="1" spc="95" dirty="0">
                <a:solidFill>
                  <a:srgbClr val="006E44"/>
                </a:solidFill>
                <a:cs typeface="TheSans" panose="020B0503040302020203" pitchFamily="34" charset="-78"/>
              </a:rPr>
              <a:t> </a:t>
            </a:r>
            <a:r>
              <a:rPr lang="en-US" sz="1200" b="1" spc="-10" dirty="0">
                <a:solidFill>
                  <a:srgbClr val="006E44"/>
                </a:solidFill>
                <a:cs typeface="TheSans" panose="020B0503040302020203" pitchFamily="34" charset="-78"/>
              </a:rPr>
              <a:t>LOCALIZATION</a:t>
            </a:r>
            <a:endParaRPr lang="en-US" sz="1200" dirty="0">
              <a:cs typeface="TheSans" panose="020B0503040302020203" pitchFamily="34" charset="-78"/>
            </a:endParaRPr>
          </a:p>
        </p:txBody>
      </p:sp>
      <p:sp>
        <p:nvSpPr>
          <p:cNvPr id="10" name="object 10"/>
          <p:cNvSpPr txBox="1"/>
          <p:nvPr/>
        </p:nvSpPr>
        <p:spPr>
          <a:xfrm>
            <a:off x="5876290" y="1284223"/>
            <a:ext cx="1715135" cy="197490"/>
          </a:xfrm>
          <a:prstGeom prst="rect">
            <a:avLst/>
          </a:prstGeom>
        </p:spPr>
        <p:txBody>
          <a:bodyPr vert="horz" wrap="square" lIns="0" tIns="12700" rIns="0" bIns="0" rtlCol="0">
            <a:spAutoFit/>
          </a:bodyPr>
          <a:lstStyle/>
          <a:p>
            <a:pPr marL="12700">
              <a:lnSpc>
                <a:spcPct val="100000"/>
              </a:lnSpc>
              <a:spcBef>
                <a:spcPts val="100"/>
              </a:spcBef>
            </a:pPr>
            <a:r>
              <a:rPr lang="en-US" sz="1200" b="1" spc="-10" dirty="0">
                <a:solidFill>
                  <a:srgbClr val="006E44"/>
                </a:solidFill>
                <a:cs typeface="TheSans" panose="020B0503040302020203" pitchFamily="34" charset="-78"/>
              </a:rPr>
              <a:t>IMPORT</a:t>
            </a:r>
            <a:r>
              <a:rPr lang="en-US" sz="1200" b="1" spc="15" dirty="0">
                <a:solidFill>
                  <a:srgbClr val="006E44"/>
                </a:solidFill>
                <a:cs typeface="TheSans" panose="020B0503040302020203" pitchFamily="34" charset="-78"/>
              </a:rPr>
              <a:t> </a:t>
            </a:r>
            <a:r>
              <a:rPr lang="en-US" sz="1200" b="1" spc="-10" dirty="0">
                <a:solidFill>
                  <a:srgbClr val="006E44"/>
                </a:solidFill>
                <a:cs typeface="TheSans" panose="020B0503040302020203" pitchFamily="34" charset="-78"/>
              </a:rPr>
              <a:t>DEPENDENCY</a:t>
            </a:r>
            <a:endParaRPr lang="en-US" sz="1200" dirty="0">
              <a:cs typeface="TheSans" panose="020B0503040302020203" pitchFamily="34" charset="-78"/>
            </a:endParaRPr>
          </a:p>
        </p:txBody>
      </p:sp>
      <p:sp>
        <p:nvSpPr>
          <p:cNvPr id="11" name="object 11"/>
          <p:cNvSpPr/>
          <p:nvPr/>
        </p:nvSpPr>
        <p:spPr>
          <a:xfrm>
            <a:off x="5593079" y="1286255"/>
            <a:ext cx="2863850" cy="2071370"/>
          </a:xfrm>
          <a:custGeom>
            <a:avLst/>
            <a:gdLst/>
            <a:ahLst/>
            <a:cxnLst/>
            <a:rect l="l" t="t" r="r" b="b"/>
            <a:pathLst>
              <a:path w="2863850" h="2071370">
                <a:moveTo>
                  <a:pt x="31750" y="74921"/>
                </a:moveTo>
                <a:lnTo>
                  <a:pt x="31750" y="2071370"/>
                </a:lnTo>
                <a:lnTo>
                  <a:pt x="2863850" y="2071370"/>
                </a:lnTo>
                <a:lnTo>
                  <a:pt x="2863850" y="2065020"/>
                </a:lnTo>
                <a:lnTo>
                  <a:pt x="44450" y="2065020"/>
                </a:lnTo>
                <a:lnTo>
                  <a:pt x="38100" y="2058670"/>
                </a:lnTo>
                <a:lnTo>
                  <a:pt x="44450" y="2058670"/>
                </a:lnTo>
                <a:lnTo>
                  <a:pt x="44450" y="76200"/>
                </a:lnTo>
                <a:lnTo>
                  <a:pt x="38100" y="76200"/>
                </a:lnTo>
                <a:lnTo>
                  <a:pt x="31750" y="74921"/>
                </a:lnTo>
                <a:close/>
              </a:path>
              <a:path w="2863850" h="2071370">
                <a:moveTo>
                  <a:pt x="44450" y="2058670"/>
                </a:moveTo>
                <a:lnTo>
                  <a:pt x="38100" y="2058670"/>
                </a:lnTo>
                <a:lnTo>
                  <a:pt x="44450" y="2065020"/>
                </a:lnTo>
                <a:lnTo>
                  <a:pt x="44450" y="2058670"/>
                </a:lnTo>
                <a:close/>
              </a:path>
              <a:path w="2863850" h="2071370">
                <a:moveTo>
                  <a:pt x="2851150" y="2058670"/>
                </a:moveTo>
                <a:lnTo>
                  <a:pt x="44450" y="2058670"/>
                </a:lnTo>
                <a:lnTo>
                  <a:pt x="44450" y="2065020"/>
                </a:lnTo>
                <a:lnTo>
                  <a:pt x="2851150" y="2065020"/>
                </a:lnTo>
                <a:lnTo>
                  <a:pt x="2851150" y="2058670"/>
                </a:lnTo>
                <a:close/>
              </a:path>
              <a:path w="2863850" h="2071370">
                <a:moveTo>
                  <a:pt x="2851150" y="38100"/>
                </a:moveTo>
                <a:lnTo>
                  <a:pt x="2851150" y="2065020"/>
                </a:lnTo>
                <a:lnTo>
                  <a:pt x="2857500" y="2058670"/>
                </a:lnTo>
                <a:lnTo>
                  <a:pt x="2863850" y="2058670"/>
                </a:lnTo>
                <a:lnTo>
                  <a:pt x="2863850" y="44450"/>
                </a:lnTo>
                <a:lnTo>
                  <a:pt x="2857500" y="44450"/>
                </a:lnTo>
                <a:lnTo>
                  <a:pt x="2851150" y="38100"/>
                </a:lnTo>
                <a:close/>
              </a:path>
              <a:path w="2863850" h="2071370">
                <a:moveTo>
                  <a:pt x="2863850" y="2058670"/>
                </a:moveTo>
                <a:lnTo>
                  <a:pt x="2857500" y="2058670"/>
                </a:lnTo>
                <a:lnTo>
                  <a:pt x="2851150" y="2065020"/>
                </a:lnTo>
                <a:lnTo>
                  <a:pt x="2863850" y="2065020"/>
                </a:lnTo>
                <a:lnTo>
                  <a:pt x="2863850" y="2058670"/>
                </a:lnTo>
                <a:close/>
              </a:path>
              <a:path w="2863850" h="2071370">
                <a:moveTo>
                  <a:pt x="44450" y="38100"/>
                </a:moveTo>
                <a:lnTo>
                  <a:pt x="31750" y="38100"/>
                </a:lnTo>
                <a:lnTo>
                  <a:pt x="31750" y="74921"/>
                </a:lnTo>
                <a:lnTo>
                  <a:pt x="38100" y="76200"/>
                </a:lnTo>
                <a:lnTo>
                  <a:pt x="44450" y="74921"/>
                </a:lnTo>
                <a:lnTo>
                  <a:pt x="44450" y="38100"/>
                </a:lnTo>
                <a:close/>
              </a:path>
              <a:path w="2863850" h="2071370">
                <a:moveTo>
                  <a:pt x="44450" y="74921"/>
                </a:moveTo>
                <a:lnTo>
                  <a:pt x="38100" y="76200"/>
                </a:lnTo>
                <a:lnTo>
                  <a:pt x="44450" y="76200"/>
                </a:lnTo>
                <a:lnTo>
                  <a:pt x="44450" y="74921"/>
                </a:lnTo>
                <a:close/>
              </a:path>
              <a:path w="2863850" h="2071370">
                <a:moveTo>
                  <a:pt x="38100" y="0"/>
                </a:moveTo>
                <a:lnTo>
                  <a:pt x="23252" y="2988"/>
                </a:lnTo>
                <a:lnTo>
                  <a:pt x="11144" y="11144"/>
                </a:lnTo>
                <a:lnTo>
                  <a:pt x="2988" y="23252"/>
                </a:lnTo>
                <a:lnTo>
                  <a:pt x="0" y="38100"/>
                </a:lnTo>
                <a:lnTo>
                  <a:pt x="2988" y="52947"/>
                </a:lnTo>
                <a:lnTo>
                  <a:pt x="11144" y="65055"/>
                </a:lnTo>
                <a:lnTo>
                  <a:pt x="23252" y="73211"/>
                </a:lnTo>
                <a:lnTo>
                  <a:pt x="31750" y="74921"/>
                </a:lnTo>
                <a:lnTo>
                  <a:pt x="31750" y="38100"/>
                </a:lnTo>
                <a:lnTo>
                  <a:pt x="76200" y="38100"/>
                </a:lnTo>
                <a:lnTo>
                  <a:pt x="73211" y="23252"/>
                </a:lnTo>
                <a:lnTo>
                  <a:pt x="65055" y="11144"/>
                </a:lnTo>
                <a:lnTo>
                  <a:pt x="52947" y="2988"/>
                </a:lnTo>
                <a:lnTo>
                  <a:pt x="38100" y="0"/>
                </a:lnTo>
                <a:close/>
              </a:path>
              <a:path w="2863850" h="2071370">
                <a:moveTo>
                  <a:pt x="76200" y="38100"/>
                </a:moveTo>
                <a:lnTo>
                  <a:pt x="44450" y="38100"/>
                </a:lnTo>
                <a:lnTo>
                  <a:pt x="44450" y="74921"/>
                </a:lnTo>
                <a:lnTo>
                  <a:pt x="52947" y="73211"/>
                </a:lnTo>
                <a:lnTo>
                  <a:pt x="65055" y="65055"/>
                </a:lnTo>
                <a:lnTo>
                  <a:pt x="73211" y="52947"/>
                </a:lnTo>
                <a:lnTo>
                  <a:pt x="76200" y="38100"/>
                </a:lnTo>
                <a:close/>
              </a:path>
              <a:path w="2863850" h="2071370">
                <a:moveTo>
                  <a:pt x="2863850" y="31750"/>
                </a:moveTo>
                <a:lnTo>
                  <a:pt x="2559050" y="31750"/>
                </a:lnTo>
                <a:lnTo>
                  <a:pt x="2559050" y="44450"/>
                </a:lnTo>
                <a:lnTo>
                  <a:pt x="2851150" y="44450"/>
                </a:lnTo>
                <a:lnTo>
                  <a:pt x="2851150" y="38100"/>
                </a:lnTo>
                <a:lnTo>
                  <a:pt x="2863850" y="38100"/>
                </a:lnTo>
                <a:lnTo>
                  <a:pt x="2863850" y="31750"/>
                </a:lnTo>
                <a:close/>
              </a:path>
              <a:path w="2863850" h="2071370">
                <a:moveTo>
                  <a:pt x="2863850" y="38100"/>
                </a:moveTo>
                <a:lnTo>
                  <a:pt x="2851150" y="38100"/>
                </a:lnTo>
                <a:lnTo>
                  <a:pt x="2857500" y="44450"/>
                </a:lnTo>
                <a:lnTo>
                  <a:pt x="2863850" y="44450"/>
                </a:lnTo>
                <a:lnTo>
                  <a:pt x="2863850" y="38100"/>
                </a:lnTo>
                <a:close/>
              </a:path>
            </a:pathLst>
          </a:custGeom>
          <a:solidFill>
            <a:srgbClr val="006E44"/>
          </a:solidFill>
        </p:spPr>
        <p:txBody>
          <a:bodyPr wrap="square" lIns="0" tIns="0" rIns="0" bIns="0" rtlCol="0"/>
          <a:lstStyle/>
          <a:p>
            <a:endParaRPr lang="en-US" dirty="0">
              <a:cs typeface="TheSans" panose="020B0503040302020203" pitchFamily="34" charset="-78"/>
            </a:endParaRPr>
          </a:p>
        </p:txBody>
      </p:sp>
      <p:sp>
        <p:nvSpPr>
          <p:cNvPr id="12" name="object 12"/>
          <p:cNvSpPr txBox="1"/>
          <p:nvPr/>
        </p:nvSpPr>
        <p:spPr>
          <a:xfrm>
            <a:off x="5679845" y="1624711"/>
            <a:ext cx="2623185" cy="1396536"/>
          </a:xfrm>
          <a:prstGeom prst="rect">
            <a:avLst/>
          </a:prstGeom>
        </p:spPr>
        <p:txBody>
          <a:bodyPr vert="horz" wrap="square" lIns="0" tIns="13970" rIns="0" bIns="0" rtlCol="0">
            <a:spAutoFit/>
          </a:bodyPr>
          <a:lstStyle>
            <a:defPPr>
              <a:defRPr lang="en-US"/>
            </a:defPPr>
            <a:lvl1pPr marL="183515" indent="-171450">
              <a:lnSpc>
                <a:spcPct val="100000"/>
              </a:lnSpc>
              <a:spcBef>
                <a:spcPts val="110"/>
              </a:spcBef>
              <a:spcAft>
                <a:spcPts val="600"/>
              </a:spcAft>
              <a:buClr>
                <a:srgbClr val="D4CA9F"/>
              </a:buClr>
              <a:buFont typeface="Wingdings"/>
              <a:buChar char=""/>
              <a:tabLst>
                <a:tab pos="184150" algn="l"/>
              </a:tabLst>
              <a:defRPr sz="1200">
                <a:cs typeface="TheSans" panose="020B0503040302020203"/>
              </a:defRPr>
            </a:lvl1pPr>
          </a:lstStyle>
          <a:p>
            <a:r>
              <a:rPr lang="en-US" dirty="0"/>
              <a:t>The establishment of the centers would be dependent on the import of the machinery and equipment used its operations </a:t>
            </a:r>
          </a:p>
          <a:p>
            <a:r>
              <a:rPr lang="en-US" dirty="0"/>
              <a:t>The project operations would have a limited dependency on import market beyond the initial setup</a:t>
            </a:r>
          </a:p>
        </p:txBody>
      </p:sp>
      <p:sp>
        <p:nvSpPr>
          <p:cNvPr id="19" name="object 19"/>
          <p:cNvSpPr/>
          <p:nvPr/>
        </p:nvSpPr>
        <p:spPr>
          <a:xfrm>
            <a:off x="10782300" y="1095755"/>
            <a:ext cx="1097280" cy="0"/>
          </a:xfrm>
          <a:custGeom>
            <a:avLst/>
            <a:gdLst/>
            <a:ahLst/>
            <a:cxnLst/>
            <a:rect l="l" t="t" r="r" b="b"/>
            <a:pathLst>
              <a:path w="1097279">
                <a:moveTo>
                  <a:pt x="0" y="0"/>
                </a:moveTo>
                <a:lnTo>
                  <a:pt x="1097279" y="0"/>
                </a:lnTo>
              </a:path>
            </a:pathLst>
          </a:custGeom>
          <a:ln w="27432">
            <a:solidFill>
              <a:srgbClr val="006E44"/>
            </a:solidFill>
          </a:ln>
        </p:spPr>
        <p:txBody>
          <a:bodyPr wrap="square" lIns="0" tIns="0" rIns="0" bIns="0" rtlCol="0"/>
          <a:lstStyle/>
          <a:p>
            <a:endParaRPr lang="en-US" dirty="0">
              <a:cs typeface="TheSans" panose="020B0503040302020203" pitchFamily="34" charset="-78"/>
            </a:endParaRPr>
          </a:p>
        </p:txBody>
      </p:sp>
      <p:sp>
        <p:nvSpPr>
          <p:cNvPr id="20" name="object 20"/>
          <p:cNvSpPr/>
          <p:nvPr/>
        </p:nvSpPr>
        <p:spPr>
          <a:xfrm>
            <a:off x="8660892" y="1095755"/>
            <a:ext cx="1097280" cy="0"/>
          </a:xfrm>
          <a:custGeom>
            <a:avLst/>
            <a:gdLst/>
            <a:ahLst/>
            <a:cxnLst/>
            <a:rect l="l" t="t" r="r" b="b"/>
            <a:pathLst>
              <a:path w="1097279">
                <a:moveTo>
                  <a:pt x="0" y="0"/>
                </a:moveTo>
                <a:lnTo>
                  <a:pt x="1097279" y="0"/>
                </a:lnTo>
              </a:path>
            </a:pathLst>
          </a:custGeom>
          <a:ln w="27432">
            <a:solidFill>
              <a:srgbClr val="006E44"/>
            </a:solidFill>
          </a:ln>
        </p:spPr>
        <p:txBody>
          <a:bodyPr wrap="square" lIns="0" tIns="0" rIns="0" bIns="0" rtlCol="0"/>
          <a:lstStyle/>
          <a:p>
            <a:endParaRPr lang="en-US" dirty="0">
              <a:cs typeface="TheSans" panose="020B0503040302020203" pitchFamily="34" charset="-78"/>
            </a:endParaRPr>
          </a:p>
        </p:txBody>
      </p:sp>
      <p:sp>
        <p:nvSpPr>
          <p:cNvPr id="21" name="object 21"/>
          <p:cNvSpPr txBox="1"/>
          <p:nvPr/>
        </p:nvSpPr>
        <p:spPr>
          <a:xfrm>
            <a:off x="9736963" y="812260"/>
            <a:ext cx="1080135" cy="518732"/>
          </a:xfrm>
          <a:prstGeom prst="rect">
            <a:avLst/>
          </a:prstGeom>
        </p:spPr>
        <p:txBody>
          <a:bodyPr vert="horz" wrap="square" lIns="0" tIns="13335" rIns="0" bIns="0" rtlCol="0">
            <a:spAutoFit/>
          </a:bodyPr>
          <a:lstStyle/>
          <a:p>
            <a:pPr marL="12700" algn="ctr">
              <a:lnSpc>
                <a:spcPct val="100000"/>
              </a:lnSpc>
              <a:spcBef>
                <a:spcPts val="105"/>
              </a:spcBef>
            </a:pPr>
            <a:r>
              <a:rPr lang="en-US" sz="1600" b="1" spc="10" dirty="0">
                <a:solidFill>
                  <a:srgbClr val="D4CA9F"/>
                </a:solidFill>
                <a:cs typeface="TheSans" panose="020B0503040302020203" pitchFamily="34" charset="-78"/>
              </a:rPr>
              <a:t>E</a:t>
            </a:r>
            <a:r>
              <a:rPr lang="en-US" sz="1600" b="1" spc="-5" dirty="0">
                <a:solidFill>
                  <a:srgbClr val="D4CA9F"/>
                </a:solidFill>
                <a:cs typeface="TheSans" panose="020B0503040302020203" pitchFamily="34" charset="-78"/>
              </a:rPr>
              <a:t>N</a:t>
            </a:r>
            <a:r>
              <a:rPr lang="en-US" sz="1600" b="1" spc="-80" dirty="0">
                <a:solidFill>
                  <a:srgbClr val="D4CA9F"/>
                </a:solidFill>
                <a:cs typeface="TheSans" panose="020B0503040302020203" pitchFamily="34" charset="-78"/>
              </a:rPr>
              <a:t>A</a:t>
            </a:r>
            <a:r>
              <a:rPr lang="en-US" sz="1600" b="1" spc="-5" dirty="0">
                <a:solidFill>
                  <a:srgbClr val="D4CA9F"/>
                </a:solidFill>
                <a:cs typeface="TheSans" panose="020B0503040302020203" pitchFamily="34" charset="-78"/>
              </a:rPr>
              <a:t>B</a:t>
            </a:r>
            <a:r>
              <a:rPr lang="en-US" sz="1600" b="1" spc="5" dirty="0">
                <a:solidFill>
                  <a:srgbClr val="D4CA9F"/>
                </a:solidFill>
                <a:cs typeface="TheSans" panose="020B0503040302020203" pitchFamily="34" charset="-78"/>
              </a:rPr>
              <a:t>LI</a:t>
            </a:r>
            <a:r>
              <a:rPr lang="en-US" sz="1600" b="1" spc="-5" dirty="0">
                <a:solidFill>
                  <a:srgbClr val="D4CA9F"/>
                </a:solidFill>
                <a:cs typeface="TheSans" panose="020B0503040302020203" pitchFamily="34" charset="-78"/>
              </a:rPr>
              <a:t>N</a:t>
            </a:r>
            <a:r>
              <a:rPr lang="en-US" sz="1600" b="1" spc="5" dirty="0">
                <a:solidFill>
                  <a:srgbClr val="D4CA9F"/>
                </a:solidFill>
                <a:cs typeface="TheSans" panose="020B0503040302020203" pitchFamily="34" charset="-78"/>
              </a:rPr>
              <a:t>G</a:t>
            </a:r>
          </a:p>
          <a:p>
            <a:pPr marL="12700" algn="ctr">
              <a:lnSpc>
                <a:spcPct val="100000"/>
              </a:lnSpc>
              <a:spcBef>
                <a:spcPts val="105"/>
              </a:spcBef>
            </a:pPr>
            <a:r>
              <a:rPr lang="en-US" sz="1600" b="1" spc="5" dirty="0">
                <a:solidFill>
                  <a:srgbClr val="D4CA9F"/>
                </a:solidFill>
                <a:cs typeface="TheSans" panose="020B0503040302020203" pitchFamily="34" charset="-78"/>
              </a:rPr>
              <a:t>FACTORS</a:t>
            </a:r>
            <a:endParaRPr lang="en-US" sz="1600" dirty="0">
              <a:cs typeface="TheSans" panose="020B0503040302020203" pitchFamily="34" charset="-78"/>
            </a:endParaRPr>
          </a:p>
        </p:txBody>
      </p:sp>
      <p:sp>
        <p:nvSpPr>
          <p:cNvPr id="23" name="object 23"/>
          <p:cNvSpPr txBox="1"/>
          <p:nvPr/>
        </p:nvSpPr>
        <p:spPr>
          <a:xfrm>
            <a:off x="8927972" y="1284223"/>
            <a:ext cx="2587498" cy="197490"/>
          </a:xfrm>
          <a:prstGeom prst="rect">
            <a:avLst/>
          </a:prstGeom>
        </p:spPr>
        <p:txBody>
          <a:bodyPr vert="horz" wrap="square" lIns="0" tIns="12700" rIns="0" bIns="0" rtlCol="0">
            <a:spAutoFit/>
          </a:bodyPr>
          <a:lstStyle/>
          <a:p>
            <a:pPr marL="12700">
              <a:lnSpc>
                <a:spcPct val="100000"/>
              </a:lnSpc>
              <a:spcBef>
                <a:spcPts val="100"/>
              </a:spcBef>
            </a:pPr>
            <a:r>
              <a:rPr lang="en-US" sz="1200" b="1" spc="-10" dirty="0">
                <a:solidFill>
                  <a:srgbClr val="006E44"/>
                </a:solidFill>
                <a:cs typeface="TheSans" panose="020B0503040302020203" pitchFamily="34" charset="-78"/>
              </a:rPr>
              <a:t>ENABLERS &amp; INCENTIVES</a:t>
            </a:r>
          </a:p>
        </p:txBody>
      </p:sp>
      <p:sp>
        <p:nvSpPr>
          <p:cNvPr id="24" name="object 24"/>
          <p:cNvSpPr/>
          <p:nvPr/>
        </p:nvSpPr>
        <p:spPr>
          <a:xfrm>
            <a:off x="8644128" y="1286255"/>
            <a:ext cx="3333750" cy="1903730"/>
          </a:xfrm>
          <a:custGeom>
            <a:avLst/>
            <a:gdLst/>
            <a:ahLst/>
            <a:cxnLst/>
            <a:rect l="l" t="t" r="r" b="b"/>
            <a:pathLst>
              <a:path w="3333750" h="1903730">
                <a:moveTo>
                  <a:pt x="31750" y="74921"/>
                </a:moveTo>
                <a:lnTo>
                  <a:pt x="31750" y="1903730"/>
                </a:lnTo>
                <a:lnTo>
                  <a:pt x="3333242" y="1903730"/>
                </a:lnTo>
                <a:lnTo>
                  <a:pt x="3333242" y="1897380"/>
                </a:lnTo>
                <a:lnTo>
                  <a:pt x="44450" y="1897380"/>
                </a:lnTo>
                <a:lnTo>
                  <a:pt x="38100" y="1891030"/>
                </a:lnTo>
                <a:lnTo>
                  <a:pt x="44450" y="1891030"/>
                </a:lnTo>
                <a:lnTo>
                  <a:pt x="44450" y="76200"/>
                </a:lnTo>
                <a:lnTo>
                  <a:pt x="38100" y="76200"/>
                </a:lnTo>
                <a:lnTo>
                  <a:pt x="31750" y="74921"/>
                </a:lnTo>
                <a:close/>
              </a:path>
              <a:path w="3333750" h="1903730">
                <a:moveTo>
                  <a:pt x="44450" y="1891030"/>
                </a:moveTo>
                <a:lnTo>
                  <a:pt x="38100" y="1891030"/>
                </a:lnTo>
                <a:lnTo>
                  <a:pt x="44450" y="1897380"/>
                </a:lnTo>
                <a:lnTo>
                  <a:pt x="44450" y="1891030"/>
                </a:lnTo>
                <a:close/>
              </a:path>
              <a:path w="3333750" h="1903730">
                <a:moveTo>
                  <a:pt x="3320542" y="1891030"/>
                </a:moveTo>
                <a:lnTo>
                  <a:pt x="44450" y="1891030"/>
                </a:lnTo>
                <a:lnTo>
                  <a:pt x="44450" y="1897380"/>
                </a:lnTo>
                <a:lnTo>
                  <a:pt x="3320542" y="1897380"/>
                </a:lnTo>
                <a:lnTo>
                  <a:pt x="3320542" y="1891030"/>
                </a:lnTo>
                <a:close/>
              </a:path>
              <a:path w="3333750" h="1903730">
                <a:moveTo>
                  <a:pt x="3320542" y="38100"/>
                </a:moveTo>
                <a:lnTo>
                  <a:pt x="3320542" y="1897380"/>
                </a:lnTo>
                <a:lnTo>
                  <a:pt x="3326892" y="1891030"/>
                </a:lnTo>
                <a:lnTo>
                  <a:pt x="3333242" y="1891030"/>
                </a:lnTo>
                <a:lnTo>
                  <a:pt x="3333242" y="44450"/>
                </a:lnTo>
                <a:lnTo>
                  <a:pt x="3326892" y="44450"/>
                </a:lnTo>
                <a:lnTo>
                  <a:pt x="3320542" y="38100"/>
                </a:lnTo>
                <a:close/>
              </a:path>
              <a:path w="3333750" h="1903730">
                <a:moveTo>
                  <a:pt x="3333242" y="1891030"/>
                </a:moveTo>
                <a:lnTo>
                  <a:pt x="3326892" y="1891030"/>
                </a:lnTo>
                <a:lnTo>
                  <a:pt x="3320542" y="1897380"/>
                </a:lnTo>
                <a:lnTo>
                  <a:pt x="3333242" y="1897380"/>
                </a:lnTo>
                <a:lnTo>
                  <a:pt x="3333242" y="1891030"/>
                </a:lnTo>
                <a:close/>
              </a:path>
              <a:path w="3333750" h="1903730">
                <a:moveTo>
                  <a:pt x="44450" y="38100"/>
                </a:moveTo>
                <a:lnTo>
                  <a:pt x="31750" y="38100"/>
                </a:lnTo>
                <a:lnTo>
                  <a:pt x="31750" y="74921"/>
                </a:lnTo>
                <a:lnTo>
                  <a:pt x="38100" y="76200"/>
                </a:lnTo>
                <a:lnTo>
                  <a:pt x="44450" y="74921"/>
                </a:lnTo>
                <a:lnTo>
                  <a:pt x="44450" y="38100"/>
                </a:lnTo>
                <a:close/>
              </a:path>
              <a:path w="3333750" h="1903730">
                <a:moveTo>
                  <a:pt x="44450" y="74921"/>
                </a:moveTo>
                <a:lnTo>
                  <a:pt x="38100" y="76200"/>
                </a:lnTo>
                <a:lnTo>
                  <a:pt x="44450" y="76200"/>
                </a:lnTo>
                <a:lnTo>
                  <a:pt x="44450" y="74921"/>
                </a:lnTo>
                <a:close/>
              </a:path>
              <a:path w="3333750" h="1903730">
                <a:moveTo>
                  <a:pt x="38100" y="0"/>
                </a:moveTo>
                <a:lnTo>
                  <a:pt x="23252" y="2988"/>
                </a:lnTo>
                <a:lnTo>
                  <a:pt x="11144" y="11144"/>
                </a:lnTo>
                <a:lnTo>
                  <a:pt x="2988" y="23252"/>
                </a:lnTo>
                <a:lnTo>
                  <a:pt x="0" y="38100"/>
                </a:lnTo>
                <a:lnTo>
                  <a:pt x="2988" y="52947"/>
                </a:lnTo>
                <a:lnTo>
                  <a:pt x="11144" y="65055"/>
                </a:lnTo>
                <a:lnTo>
                  <a:pt x="23252" y="73211"/>
                </a:lnTo>
                <a:lnTo>
                  <a:pt x="31750" y="74921"/>
                </a:lnTo>
                <a:lnTo>
                  <a:pt x="31750" y="38100"/>
                </a:lnTo>
                <a:lnTo>
                  <a:pt x="76200" y="38100"/>
                </a:lnTo>
                <a:lnTo>
                  <a:pt x="73211" y="23252"/>
                </a:lnTo>
                <a:lnTo>
                  <a:pt x="65055" y="11144"/>
                </a:lnTo>
                <a:lnTo>
                  <a:pt x="52947" y="2988"/>
                </a:lnTo>
                <a:lnTo>
                  <a:pt x="38100" y="0"/>
                </a:lnTo>
                <a:close/>
              </a:path>
              <a:path w="3333750" h="1903730">
                <a:moveTo>
                  <a:pt x="76200" y="38100"/>
                </a:moveTo>
                <a:lnTo>
                  <a:pt x="44450" y="38100"/>
                </a:lnTo>
                <a:lnTo>
                  <a:pt x="44450" y="74921"/>
                </a:lnTo>
                <a:lnTo>
                  <a:pt x="52947" y="73211"/>
                </a:lnTo>
                <a:lnTo>
                  <a:pt x="65055" y="65055"/>
                </a:lnTo>
                <a:lnTo>
                  <a:pt x="73211" y="52947"/>
                </a:lnTo>
                <a:lnTo>
                  <a:pt x="76200" y="38100"/>
                </a:lnTo>
                <a:close/>
              </a:path>
              <a:path w="3333750" h="1903730">
                <a:moveTo>
                  <a:pt x="3333242" y="31750"/>
                </a:moveTo>
                <a:lnTo>
                  <a:pt x="2978785" y="31750"/>
                </a:lnTo>
                <a:lnTo>
                  <a:pt x="2978785" y="44450"/>
                </a:lnTo>
                <a:lnTo>
                  <a:pt x="3320542" y="44450"/>
                </a:lnTo>
                <a:lnTo>
                  <a:pt x="3320542" y="38100"/>
                </a:lnTo>
                <a:lnTo>
                  <a:pt x="3333242" y="38100"/>
                </a:lnTo>
                <a:lnTo>
                  <a:pt x="3333242" y="31750"/>
                </a:lnTo>
                <a:close/>
              </a:path>
              <a:path w="3333750" h="1903730">
                <a:moveTo>
                  <a:pt x="3333242" y="38100"/>
                </a:moveTo>
                <a:lnTo>
                  <a:pt x="3320542" y="38100"/>
                </a:lnTo>
                <a:lnTo>
                  <a:pt x="3326892" y="44450"/>
                </a:lnTo>
                <a:lnTo>
                  <a:pt x="3333242" y="44450"/>
                </a:lnTo>
                <a:lnTo>
                  <a:pt x="3333242" y="38100"/>
                </a:lnTo>
                <a:close/>
              </a:path>
            </a:pathLst>
          </a:custGeom>
          <a:solidFill>
            <a:srgbClr val="006E44"/>
          </a:solidFill>
        </p:spPr>
        <p:txBody>
          <a:bodyPr wrap="square" lIns="0" tIns="0" rIns="0" bIns="0" rtlCol="0"/>
          <a:lstStyle/>
          <a:p>
            <a:endParaRPr lang="en-US" dirty="0">
              <a:cs typeface="TheSans" panose="020B0503040302020203" pitchFamily="34" charset="-78"/>
            </a:endParaRPr>
          </a:p>
        </p:txBody>
      </p:sp>
      <p:sp>
        <p:nvSpPr>
          <p:cNvPr id="25" name="object 25"/>
          <p:cNvSpPr txBox="1"/>
          <p:nvPr/>
        </p:nvSpPr>
        <p:spPr>
          <a:xfrm>
            <a:off x="8765285" y="1596133"/>
            <a:ext cx="3184270" cy="1460656"/>
          </a:xfrm>
          <a:prstGeom prst="rect">
            <a:avLst/>
          </a:prstGeom>
        </p:spPr>
        <p:txBody>
          <a:bodyPr vert="horz" wrap="square" lIns="0" tIns="13970" rIns="0" bIns="0" rtlCol="0">
            <a:spAutoFit/>
          </a:bodyPr>
          <a:lstStyle>
            <a:defPPr>
              <a:defRPr lang="en-US"/>
            </a:defPPr>
            <a:lvl1pPr marL="183515" indent="-171450">
              <a:lnSpc>
                <a:spcPct val="100000"/>
              </a:lnSpc>
              <a:spcBef>
                <a:spcPts val="110"/>
              </a:spcBef>
              <a:spcAft>
                <a:spcPts val="600"/>
              </a:spcAft>
              <a:buClr>
                <a:srgbClr val="D4CA9F"/>
              </a:buClr>
              <a:buFont typeface="Wingdings"/>
              <a:buChar char=""/>
              <a:tabLst>
                <a:tab pos="184150" algn="l"/>
              </a:tabLst>
              <a:defRPr sz="1200">
                <a:cs typeface="TheSans" panose="020B0503040302020203"/>
              </a:defRPr>
            </a:lvl1pPr>
          </a:lstStyle>
          <a:p>
            <a:pPr marL="182880" marR="112395" indent="-170815">
              <a:lnSpc>
                <a:spcPct val="100000"/>
              </a:lnSpc>
              <a:spcBef>
                <a:spcPts val="0"/>
              </a:spcBef>
              <a:buClr>
                <a:srgbClr val="D4CA9F"/>
              </a:buClr>
              <a:buFont typeface="Wingdings"/>
              <a:buChar char=""/>
              <a:tabLst>
                <a:tab pos="183515" algn="l"/>
              </a:tabLst>
            </a:pPr>
            <a:r>
              <a:rPr lang="en-US" sz="1200" dirty="0">
                <a:cs typeface="TheSans" panose="020B0503040302020203" pitchFamily="34" charset="-78"/>
              </a:rPr>
              <a:t>Approval and adoption of a unified Riyadh waste management approach and alignment policy requirements with relevant enablers</a:t>
            </a:r>
          </a:p>
          <a:p>
            <a:pPr marL="182880" marR="112395" indent="-170815">
              <a:lnSpc>
                <a:spcPct val="100000"/>
              </a:lnSpc>
              <a:spcBef>
                <a:spcPts val="0"/>
              </a:spcBef>
              <a:buClr>
                <a:srgbClr val="D4CA9F"/>
              </a:buClr>
              <a:buFont typeface="Wingdings"/>
              <a:buChar char=""/>
              <a:tabLst>
                <a:tab pos="183515" algn="l"/>
              </a:tabLst>
            </a:pPr>
            <a:r>
              <a:rPr lang="en-US" sz="1200" dirty="0">
                <a:cs typeface="TheSans" panose="020B0503040302020203" pitchFamily="34" charset="-78"/>
              </a:rPr>
              <a:t>Waste supply agreements</a:t>
            </a:r>
          </a:p>
          <a:p>
            <a:pPr marL="182880" marR="112395" indent="-170815">
              <a:lnSpc>
                <a:spcPct val="100000"/>
              </a:lnSpc>
              <a:spcBef>
                <a:spcPts val="0"/>
              </a:spcBef>
              <a:buClr>
                <a:srgbClr val="D4CA9F"/>
              </a:buClr>
              <a:buFont typeface="Wingdings"/>
              <a:buChar char=""/>
              <a:tabLst>
                <a:tab pos="183515" algn="l"/>
              </a:tabLst>
            </a:pPr>
            <a:r>
              <a:rPr lang="en-US" dirty="0">
                <a:cs typeface="TheSans" panose="020B0503040302020203" pitchFamily="34" charset="-78"/>
              </a:rPr>
              <a:t>Establishment of EPR (Extended Producer Responsibility) system to govern financial flows</a:t>
            </a:r>
            <a:endParaRPr lang="en-US" sz="1200" dirty="0">
              <a:cs typeface="TheSans" panose="020B0503040302020203" pitchFamily="34" charset="-78"/>
            </a:endParaRPr>
          </a:p>
        </p:txBody>
      </p:sp>
      <p:sp>
        <p:nvSpPr>
          <p:cNvPr id="26" name="object 26"/>
          <p:cNvSpPr/>
          <p:nvPr/>
        </p:nvSpPr>
        <p:spPr>
          <a:xfrm>
            <a:off x="228600" y="3477767"/>
            <a:ext cx="8228330" cy="1962150"/>
          </a:xfrm>
          <a:custGeom>
            <a:avLst/>
            <a:gdLst/>
            <a:ahLst/>
            <a:cxnLst/>
            <a:rect l="l" t="t" r="r" b="b"/>
            <a:pathLst>
              <a:path w="8228330" h="1962150">
                <a:moveTo>
                  <a:pt x="31750" y="74920"/>
                </a:moveTo>
                <a:lnTo>
                  <a:pt x="31750" y="1961642"/>
                </a:lnTo>
                <a:lnTo>
                  <a:pt x="8228330" y="1961642"/>
                </a:lnTo>
                <a:lnTo>
                  <a:pt x="8228330" y="1955292"/>
                </a:lnTo>
                <a:lnTo>
                  <a:pt x="44450" y="1955292"/>
                </a:lnTo>
                <a:lnTo>
                  <a:pt x="38100" y="1948942"/>
                </a:lnTo>
                <a:lnTo>
                  <a:pt x="44450" y="1948942"/>
                </a:lnTo>
                <a:lnTo>
                  <a:pt x="44450" y="76200"/>
                </a:lnTo>
                <a:lnTo>
                  <a:pt x="38100" y="76200"/>
                </a:lnTo>
                <a:lnTo>
                  <a:pt x="31750" y="74920"/>
                </a:lnTo>
                <a:close/>
              </a:path>
              <a:path w="8228330" h="1962150">
                <a:moveTo>
                  <a:pt x="44450" y="1948942"/>
                </a:moveTo>
                <a:lnTo>
                  <a:pt x="38100" y="1948942"/>
                </a:lnTo>
                <a:lnTo>
                  <a:pt x="44450" y="1955292"/>
                </a:lnTo>
                <a:lnTo>
                  <a:pt x="44450" y="1948942"/>
                </a:lnTo>
                <a:close/>
              </a:path>
              <a:path w="8228330" h="1962150">
                <a:moveTo>
                  <a:pt x="8215630" y="1948942"/>
                </a:moveTo>
                <a:lnTo>
                  <a:pt x="44450" y="1948942"/>
                </a:lnTo>
                <a:lnTo>
                  <a:pt x="44450" y="1955292"/>
                </a:lnTo>
                <a:lnTo>
                  <a:pt x="8215630" y="1955292"/>
                </a:lnTo>
                <a:lnTo>
                  <a:pt x="8215630" y="1948942"/>
                </a:lnTo>
                <a:close/>
              </a:path>
              <a:path w="8228330" h="1962150">
                <a:moveTo>
                  <a:pt x="8215630" y="38100"/>
                </a:moveTo>
                <a:lnTo>
                  <a:pt x="8215630" y="1955292"/>
                </a:lnTo>
                <a:lnTo>
                  <a:pt x="8221980" y="1948942"/>
                </a:lnTo>
                <a:lnTo>
                  <a:pt x="8228330" y="1948942"/>
                </a:lnTo>
                <a:lnTo>
                  <a:pt x="8228330" y="44450"/>
                </a:lnTo>
                <a:lnTo>
                  <a:pt x="8221980" y="44450"/>
                </a:lnTo>
                <a:lnTo>
                  <a:pt x="8215630" y="38100"/>
                </a:lnTo>
                <a:close/>
              </a:path>
              <a:path w="8228330" h="1962150">
                <a:moveTo>
                  <a:pt x="8228330" y="1948942"/>
                </a:moveTo>
                <a:lnTo>
                  <a:pt x="8221980" y="1948942"/>
                </a:lnTo>
                <a:lnTo>
                  <a:pt x="8215630" y="1955292"/>
                </a:lnTo>
                <a:lnTo>
                  <a:pt x="8228330" y="1955292"/>
                </a:lnTo>
                <a:lnTo>
                  <a:pt x="8228330" y="1948942"/>
                </a:lnTo>
                <a:close/>
              </a:path>
              <a:path w="8228330" h="1962150">
                <a:moveTo>
                  <a:pt x="44450" y="38100"/>
                </a:moveTo>
                <a:lnTo>
                  <a:pt x="31750" y="38100"/>
                </a:lnTo>
                <a:lnTo>
                  <a:pt x="31750" y="74920"/>
                </a:lnTo>
                <a:lnTo>
                  <a:pt x="38100" y="76200"/>
                </a:lnTo>
                <a:lnTo>
                  <a:pt x="44450" y="74920"/>
                </a:lnTo>
                <a:lnTo>
                  <a:pt x="44450" y="38100"/>
                </a:lnTo>
                <a:close/>
              </a:path>
              <a:path w="8228330" h="1962150">
                <a:moveTo>
                  <a:pt x="44450" y="74920"/>
                </a:moveTo>
                <a:lnTo>
                  <a:pt x="38100" y="76200"/>
                </a:lnTo>
                <a:lnTo>
                  <a:pt x="44450" y="76200"/>
                </a:lnTo>
                <a:lnTo>
                  <a:pt x="44450" y="74920"/>
                </a:lnTo>
                <a:close/>
              </a:path>
              <a:path w="8228330" h="1962150">
                <a:moveTo>
                  <a:pt x="38100" y="0"/>
                </a:moveTo>
                <a:lnTo>
                  <a:pt x="23268" y="2988"/>
                </a:lnTo>
                <a:lnTo>
                  <a:pt x="11158" y="11144"/>
                </a:lnTo>
                <a:lnTo>
                  <a:pt x="2993" y="23252"/>
                </a:lnTo>
                <a:lnTo>
                  <a:pt x="0" y="38100"/>
                </a:lnTo>
                <a:lnTo>
                  <a:pt x="2993" y="52947"/>
                </a:lnTo>
                <a:lnTo>
                  <a:pt x="11158" y="65055"/>
                </a:lnTo>
                <a:lnTo>
                  <a:pt x="23268" y="73211"/>
                </a:lnTo>
                <a:lnTo>
                  <a:pt x="31750" y="74920"/>
                </a:lnTo>
                <a:lnTo>
                  <a:pt x="31750" y="38100"/>
                </a:lnTo>
                <a:lnTo>
                  <a:pt x="76200" y="38100"/>
                </a:lnTo>
                <a:lnTo>
                  <a:pt x="73206" y="23252"/>
                </a:lnTo>
                <a:lnTo>
                  <a:pt x="65041" y="11144"/>
                </a:lnTo>
                <a:lnTo>
                  <a:pt x="52931" y="2988"/>
                </a:lnTo>
                <a:lnTo>
                  <a:pt x="38100" y="0"/>
                </a:lnTo>
                <a:close/>
              </a:path>
              <a:path w="8228330" h="1962150">
                <a:moveTo>
                  <a:pt x="76200" y="38100"/>
                </a:moveTo>
                <a:lnTo>
                  <a:pt x="44450" y="38100"/>
                </a:lnTo>
                <a:lnTo>
                  <a:pt x="44450" y="74920"/>
                </a:lnTo>
                <a:lnTo>
                  <a:pt x="52931" y="73211"/>
                </a:lnTo>
                <a:lnTo>
                  <a:pt x="65041" y="65055"/>
                </a:lnTo>
                <a:lnTo>
                  <a:pt x="73206" y="52947"/>
                </a:lnTo>
                <a:lnTo>
                  <a:pt x="76200" y="38100"/>
                </a:lnTo>
                <a:close/>
              </a:path>
              <a:path w="8228330" h="1962150">
                <a:moveTo>
                  <a:pt x="8228330" y="31750"/>
                </a:moveTo>
                <a:lnTo>
                  <a:pt x="7355840" y="31750"/>
                </a:lnTo>
                <a:lnTo>
                  <a:pt x="7355840" y="44450"/>
                </a:lnTo>
                <a:lnTo>
                  <a:pt x="8215630" y="44450"/>
                </a:lnTo>
                <a:lnTo>
                  <a:pt x="8215630" y="38100"/>
                </a:lnTo>
                <a:lnTo>
                  <a:pt x="8228330" y="38100"/>
                </a:lnTo>
                <a:lnTo>
                  <a:pt x="8228330" y="31750"/>
                </a:lnTo>
                <a:close/>
              </a:path>
              <a:path w="8228330" h="1962150">
                <a:moveTo>
                  <a:pt x="8228330" y="38100"/>
                </a:moveTo>
                <a:lnTo>
                  <a:pt x="8215630" y="38100"/>
                </a:lnTo>
                <a:lnTo>
                  <a:pt x="8221980" y="44450"/>
                </a:lnTo>
                <a:lnTo>
                  <a:pt x="8228330" y="44450"/>
                </a:lnTo>
                <a:lnTo>
                  <a:pt x="8228330" y="38100"/>
                </a:lnTo>
                <a:close/>
              </a:path>
            </a:pathLst>
          </a:custGeom>
          <a:solidFill>
            <a:srgbClr val="006E44"/>
          </a:solidFill>
        </p:spPr>
        <p:txBody>
          <a:bodyPr wrap="square" lIns="0" tIns="0" rIns="0" bIns="0" rtlCol="0"/>
          <a:lstStyle/>
          <a:p>
            <a:endParaRPr lang="en-US" dirty="0">
              <a:cs typeface="TheSans" panose="020B0503040302020203" pitchFamily="34" charset="-78"/>
            </a:endParaRPr>
          </a:p>
        </p:txBody>
      </p:sp>
      <p:sp>
        <p:nvSpPr>
          <p:cNvPr id="27" name="object 27"/>
          <p:cNvSpPr/>
          <p:nvPr/>
        </p:nvSpPr>
        <p:spPr>
          <a:xfrm>
            <a:off x="240791" y="5626608"/>
            <a:ext cx="8225790" cy="752094"/>
          </a:xfrm>
          <a:custGeom>
            <a:avLst/>
            <a:gdLst/>
            <a:ahLst/>
            <a:cxnLst/>
            <a:rect l="l" t="t" r="r" b="b"/>
            <a:pathLst>
              <a:path w="8225790" h="718185">
                <a:moveTo>
                  <a:pt x="31750" y="74918"/>
                </a:moveTo>
                <a:lnTo>
                  <a:pt x="31750" y="718057"/>
                </a:lnTo>
                <a:lnTo>
                  <a:pt x="8225282" y="718057"/>
                </a:lnTo>
                <a:lnTo>
                  <a:pt x="8225282" y="711707"/>
                </a:lnTo>
                <a:lnTo>
                  <a:pt x="44450" y="711707"/>
                </a:lnTo>
                <a:lnTo>
                  <a:pt x="38100" y="705357"/>
                </a:lnTo>
                <a:lnTo>
                  <a:pt x="44450" y="705357"/>
                </a:lnTo>
                <a:lnTo>
                  <a:pt x="44450" y="76199"/>
                </a:lnTo>
                <a:lnTo>
                  <a:pt x="38100" y="76199"/>
                </a:lnTo>
                <a:lnTo>
                  <a:pt x="31750" y="74918"/>
                </a:lnTo>
                <a:close/>
              </a:path>
              <a:path w="8225790" h="718185">
                <a:moveTo>
                  <a:pt x="44450" y="705357"/>
                </a:moveTo>
                <a:lnTo>
                  <a:pt x="38100" y="705357"/>
                </a:lnTo>
                <a:lnTo>
                  <a:pt x="44450" y="711707"/>
                </a:lnTo>
                <a:lnTo>
                  <a:pt x="44450" y="705357"/>
                </a:lnTo>
                <a:close/>
              </a:path>
              <a:path w="8225790" h="718185">
                <a:moveTo>
                  <a:pt x="8212582" y="705357"/>
                </a:moveTo>
                <a:lnTo>
                  <a:pt x="44450" y="705357"/>
                </a:lnTo>
                <a:lnTo>
                  <a:pt x="44450" y="711707"/>
                </a:lnTo>
                <a:lnTo>
                  <a:pt x="8212582" y="711707"/>
                </a:lnTo>
                <a:lnTo>
                  <a:pt x="8212582" y="705357"/>
                </a:lnTo>
                <a:close/>
              </a:path>
              <a:path w="8225790" h="718185">
                <a:moveTo>
                  <a:pt x="8212582" y="38099"/>
                </a:moveTo>
                <a:lnTo>
                  <a:pt x="8212582" y="711707"/>
                </a:lnTo>
                <a:lnTo>
                  <a:pt x="8218932" y="705357"/>
                </a:lnTo>
                <a:lnTo>
                  <a:pt x="8225282" y="705357"/>
                </a:lnTo>
                <a:lnTo>
                  <a:pt x="8225282" y="44449"/>
                </a:lnTo>
                <a:lnTo>
                  <a:pt x="8218932" y="44449"/>
                </a:lnTo>
                <a:lnTo>
                  <a:pt x="8212582" y="38099"/>
                </a:lnTo>
                <a:close/>
              </a:path>
              <a:path w="8225790" h="718185">
                <a:moveTo>
                  <a:pt x="8225282" y="705357"/>
                </a:moveTo>
                <a:lnTo>
                  <a:pt x="8218932" y="705357"/>
                </a:lnTo>
                <a:lnTo>
                  <a:pt x="8212582" y="711707"/>
                </a:lnTo>
                <a:lnTo>
                  <a:pt x="8225282" y="711707"/>
                </a:lnTo>
                <a:lnTo>
                  <a:pt x="8225282" y="705357"/>
                </a:lnTo>
                <a:close/>
              </a:path>
              <a:path w="8225790" h="718185">
                <a:moveTo>
                  <a:pt x="44450" y="38099"/>
                </a:moveTo>
                <a:lnTo>
                  <a:pt x="31750" y="38099"/>
                </a:lnTo>
                <a:lnTo>
                  <a:pt x="31750" y="74918"/>
                </a:lnTo>
                <a:lnTo>
                  <a:pt x="38100" y="76199"/>
                </a:lnTo>
                <a:lnTo>
                  <a:pt x="44450" y="74918"/>
                </a:lnTo>
                <a:lnTo>
                  <a:pt x="44450" y="38099"/>
                </a:lnTo>
                <a:close/>
              </a:path>
              <a:path w="8225790" h="718185">
                <a:moveTo>
                  <a:pt x="44450" y="74918"/>
                </a:moveTo>
                <a:lnTo>
                  <a:pt x="38100" y="76199"/>
                </a:lnTo>
                <a:lnTo>
                  <a:pt x="44450" y="76199"/>
                </a:lnTo>
                <a:lnTo>
                  <a:pt x="44450" y="74918"/>
                </a:lnTo>
                <a:close/>
              </a:path>
              <a:path w="8225790" h="718185">
                <a:moveTo>
                  <a:pt x="38100" y="0"/>
                </a:moveTo>
                <a:lnTo>
                  <a:pt x="23268" y="2993"/>
                </a:lnTo>
                <a:lnTo>
                  <a:pt x="11158" y="11158"/>
                </a:lnTo>
                <a:lnTo>
                  <a:pt x="2993" y="23268"/>
                </a:lnTo>
                <a:lnTo>
                  <a:pt x="0" y="38099"/>
                </a:lnTo>
                <a:lnTo>
                  <a:pt x="2993" y="52931"/>
                </a:lnTo>
                <a:lnTo>
                  <a:pt x="11158" y="65041"/>
                </a:lnTo>
                <a:lnTo>
                  <a:pt x="23268" y="73206"/>
                </a:lnTo>
                <a:lnTo>
                  <a:pt x="31750" y="74918"/>
                </a:lnTo>
                <a:lnTo>
                  <a:pt x="31750" y="38099"/>
                </a:lnTo>
                <a:lnTo>
                  <a:pt x="76200" y="38099"/>
                </a:lnTo>
                <a:lnTo>
                  <a:pt x="73206" y="23268"/>
                </a:lnTo>
                <a:lnTo>
                  <a:pt x="65041" y="11158"/>
                </a:lnTo>
                <a:lnTo>
                  <a:pt x="52931" y="2993"/>
                </a:lnTo>
                <a:lnTo>
                  <a:pt x="38100" y="0"/>
                </a:lnTo>
                <a:close/>
              </a:path>
              <a:path w="8225790" h="718185">
                <a:moveTo>
                  <a:pt x="76200" y="38099"/>
                </a:moveTo>
                <a:lnTo>
                  <a:pt x="44450" y="38099"/>
                </a:lnTo>
                <a:lnTo>
                  <a:pt x="44450" y="74918"/>
                </a:lnTo>
                <a:lnTo>
                  <a:pt x="52931" y="73206"/>
                </a:lnTo>
                <a:lnTo>
                  <a:pt x="65041" y="65041"/>
                </a:lnTo>
                <a:lnTo>
                  <a:pt x="73206" y="52931"/>
                </a:lnTo>
                <a:lnTo>
                  <a:pt x="76200" y="38099"/>
                </a:lnTo>
                <a:close/>
              </a:path>
              <a:path w="8225790" h="718185">
                <a:moveTo>
                  <a:pt x="8225282" y="31749"/>
                </a:moveTo>
                <a:lnTo>
                  <a:pt x="7353173" y="31749"/>
                </a:lnTo>
                <a:lnTo>
                  <a:pt x="7353173" y="44449"/>
                </a:lnTo>
                <a:lnTo>
                  <a:pt x="8212582" y="44449"/>
                </a:lnTo>
                <a:lnTo>
                  <a:pt x="8212582" y="38099"/>
                </a:lnTo>
                <a:lnTo>
                  <a:pt x="8225282" y="38099"/>
                </a:lnTo>
                <a:lnTo>
                  <a:pt x="8225282" y="31749"/>
                </a:lnTo>
                <a:close/>
              </a:path>
              <a:path w="8225790" h="718185">
                <a:moveTo>
                  <a:pt x="8225282" y="38099"/>
                </a:moveTo>
                <a:lnTo>
                  <a:pt x="8212582" y="38099"/>
                </a:lnTo>
                <a:lnTo>
                  <a:pt x="8218932" y="44449"/>
                </a:lnTo>
                <a:lnTo>
                  <a:pt x="8225282" y="44449"/>
                </a:lnTo>
                <a:lnTo>
                  <a:pt x="8225282" y="38099"/>
                </a:lnTo>
                <a:close/>
              </a:path>
            </a:pathLst>
          </a:custGeom>
          <a:solidFill>
            <a:srgbClr val="006E44"/>
          </a:solidFill>
        </p:spPr>
        <p:txBody>
          <a:bodyPr wrap="square" lIns="0" tIns="0" rIns="0" bIns="0" rtlCol="0"/>
          <a:lstStyle/>
          <a:p>
            <a:endParaRPr lang="en-US" dirty="0">
              <a:cs typeface="TheSans" panose="020B0503040302020203" pitchFamily="34" charset="-78"/>
            </a:endParaRPr>
          </a:p>
        </p:txBody>
      </p:sp>
      <p:grpSp>
        <p:nvGrpSpPr>
          <p:cNvPr id="28" name="object 28"/>
          <p:cNvGrpSpPr/>
          <p:nvPr/>
        </p:nvGrpSpPr>
        <p:grpSpPr>
          <a:xfrm>
            <a:off x="8631935" y="3227832"/>
            <a:ext cx="3345815" cy="3150870"/>
            <a:chOff x="8631935" y="3227832"/>
            <a:chExt cx="3345815" cy="3150870"/>
          </a:xfrm>
        </p:grpSpPr>
        <p:sp>
          <p:nvSpPr>
            <p:cNvPr id="29" name="object 29"/>
            <p:cNvSpPr/>
            <p:nvPr/>
          </p:nvSpPr>
          <p:spPr>
            <a:xfrm>
              <a:off x="8631935" y="3227832"/>
              <a:ext cx="3345815" cy="3150870"/>
            </a:xfrm>
            <a:custGeom>
              <a:avLst/>
              <a:gdLst/>
              <a:ahLst/>
              <a:cxnLst/>
              <a:rect l="l" t="t" r="r" b="b"/>
              <a:pathLst>
                <a:path w="3345815" h="3150870">
                  <a:moveTo>
                    <a:pt x="31750" y="74921"/>
                  </a:moveTo>
                  <a:lnTo>
                    <a:pt x="31750" y="3150361"/>
                  </a:lnTo>
                  <a:lnTo>
                    <a:pt x="3345434" y="3150361"/>
                  </a:lnTo>
                  <a:lnTo>
                    <a:pt x="3345434" y="3144011"/>
                  </a:lnTo>
                  <a:lnTo>
                    <a:pt x="44450" y="3144011"/>
                  </a:lnTo>
                  <a:lnTo>
                    <a:pt x="38100" y="3137661"/>
                  </a:lnTo>
                  <a:lnTo>
                    <a:pt x="44450" y="3137661"/>
                  </a:lnTo>
                  <a:lnTo>
                    <a:pt x="44450" y="76200"/>
                  </a:lnTo>
                  <a:lnTo>
                    <a:pt x="38100" y="76200"/>
                  </a:lnTo>
                  <a:lnTo>
                    <a:pt x="31750" y="74921"/>
                  </a:lnTo>
                  <a:close/>
                </a:path>
                <a:path w="3345815" h="3150870">
                  <a:moveTo>
                    <a:pt x="44450" y="3137661"/>
                  </a:moveTo>
                  <a:lnTo>
                    <a:pt x="38100" y="3137661"/>
                  </a:lnTo>
                  <a:lnTo>
                    <a:pt x="44450" y="3144011"/>
                  </a:lnTo>
                  <a:lnTo>
                    <a:pt x="44450" y="3137661"/>
                  </a:lnTo>
                  <a:close/>
                </a:path>
                <a:path w="3345815" h="3150870">
                  <a:moveTo>
                    <a:pt x="3332734" y="3137661"/>
                  </a:moveTo>
                  <a:lnTo>
                    <a:pt x="44450" y="3137661"/>
                  </a:lnTo>
                  <a:lnTo>
                    <a:pt x="44450" y="3144011"/>
                  </a:lnTo>
                  <a:lnTo>
                    <a:pt x="3332734" y="3144011"/>
                  </a:lnTo>
                  <a:lnTo>
                    <a:pt x="3332734" y="3137661"/>
                  </a:lnTo>
                  <a:close/>
                </a:path>
                <a:path w="3345815" h="3150870">
                  <a:moveTo>
                    <a:pt x="3332734" y="38100"/>
                  </a:moveTo>
                  <a:lnTo>
                    <a:pt x="3332734" y="3144011"/>
                  </a:lnTo>
                  <a:lnTo>
                    <a:pt x="3339084" y="3137661"/>
                  </a:lnTo>
                  <a:lnTo>
                    <a:pt x="3345434" y="3137661"/>
                  </a:lnTo>
                  <a:lnTo>
                    <a:pt x="3345434" y="44450"/>
                  </a:lnTo>
                  <a:lnTo>
                    <a:pt x="3339084" y="44450"/>
                  </a:lnTo>
                  <a:lnTo>
                    <a:pt x="3332734" y="38100"/>
                  </a:lnTo>
                  <a:close/>
                </a:path>
                <a:path w="3345815" h="3150870">
                  <a:moveTo>
                    <a:pt x="3345434" y="3137661"/>
                  </a:moveTo>
                  <a:lnTo>
                    <a:pt x="3339084" y="3137661"/>
                  </a:lnTo>
                  <a:lnTo>
                    <a:pt x="3332734" y="3144011"/>
                  </a:lnTo>
                  <a:lnTo>
                    <a:pt x="3345434" y="3144011"/>
                  </a:lnTo>
                  <a:lnTo>
                    <a:pt x="3345434" y="3137661"/>
                  </a:lnTo>
                  <a:close/>
                </a:path>
                <a:path w="3345815" h="3150870">
                  <a:moveTo>
                    <a:pt x="44450" y="38100"/>
                  </a:moveTo>
                  <a:lnTo>
                    <a:pt x="31750" y="38100"/>
                  </a:lnTo>
                  <a:lnTo>
                    <a:pt x="31750" y="74921"/>
                  </a:lnTo>
                  <a:lnTo>
                    <a:pt x="38100" y="76200"/>
                  </a:lnTo>
                  <a:lnTo>
                    <a:pt x="44450" y="74921"/>
                  </a:lnTo>
                  <a:lnTo>
                    <a:pt x="44450" y="38100"/>
                  </a:lnTo>
                  <a:close/>
                </a:path>
                <a:path w="3345815" h="3150870">
                  <a:moveTo>
                    <a:pt x="44450" y="74921"/>
                  </a:moveTo>
                  <a:lnTo>
                    <a:pt x="38100" y="76200"/>
                  </a:lnTo>
                  <a:lnTo>
                    <a:pt x="44450" y="76200"/>
                  </a:lnTo>
                  <a:lnTo>
                    <a:pt x="44450" y="74921"/>
                  </a:lnTo>
                  <a:close/>
                </a:path>
                <a:path w="3345815" h="3150870">
                  <a:moveTo>
                    <a:pt x="38100" y="0"/>
                  </a:moveTo>
                  <a:lnTo>
                    <a:pt x="23252" y="2988"/>
                  </a:lnTo>
                  <a:lnTo>
                    <a:pt x="11144" y="11144"/>
                  </a:lnTo>
                  <a:lnTo>
                    <a:pt x="2988" y="23252"/>
                  </a:lnTo>
                  <a:lnTo>
                    <a:pt x="0" y="38100"/>
                  </a:lnTo>
                  <a:lnTo>
                    <a:pt x="2988" y="52947"/>
                  </a:lnTo>
                  <a:lnTo>
                    <a:pt x="11144" y="65055"/>
                  </a:lnTo>
                  <a:lnTo>
                    <a:pt x="23252" y="73211"/>
                  </a:lnTo>
                  <a:lnTo>
                    <a:pt x="31750" y="74921"/>
                  </a:lnTo>
                  <a:lnTo>
                    <a:pt x="31750" y="38100"/>
                  </a:lnTo>
                  <a:lnTo>
                    <a:pt x="76200" y="38100"/>
                  </a:lnTo>
                  <a:lnTo>
                    <a:pt x="73211" y="23252"/>
                  </a:lnTo>
                  <a:lnTo>
                    <a:pt x="65055" y="11144"/>
                  </a:lnTo>
                  <a:lnTo>
                    <a:pt x="52947" y="2988"/>
                  </a:lnTo>
                  <a:lnTo>
                    <a:pt x="38100" y="0"/>
                  </a:lnTo>
                  <a:close/>
                </a:path>
                <a:path w="3345815" h="3150870">
                  <a:moveTo>
                    <a:pt x="76200" y="38100"/>
                  </a:moveTo>
                  <a:lnTo>
                    <a:pt x="44450" y="38100"/>
                  </a:lnTo>
                  <a:lnTo>
                    <a:pt x="44450" y="74921"/>
                  </a:lnTo>
                  <a:lnTo>
                    <a:pt x="52947" y="73211"/>
                  </a:lnTo>
                  <a:lnTo>
                    <a:pt x="65055" y="65055"/>
                  </a:lnTo>
                  <a:lnTo>
                    <a:pt x="73211" y="52947"/>
                  </a:lnTo>
                  <a:lnTo>
                    <a:pt x="76200" y="38100"/>
                  </a:lnTo>
                  <a:close/>
                </a:path>
                <a:path w="3345815" h="3150870">
                  <a:moveTo>
                    <a:pt x="3345434" y="31750"/>
                  </a:moveTo>
                  <a:lnTo>
                    <a:pt x="2989707" y="31750"/>
                  </a:lnTo>
                  <a:lnTo>
                    <a:pt x="2989707" y="44450"/>
                  </a:lnTo>
                  <a:lnTo>
                    <a:pt x="3332734" y="44450"/>
                  </a:lnTo>
                  <a:lnTo>
                    <a:pt x="3332734" y="38100"/>
                  </a:lnTo>
                  <a:lnTo>
                    <a:pt x="3345434" y="38100"/>
                  </a:lnTo>
                  <a:lnTo>
                    <a:pt x="3345434" y="31750"/>
                  </a:lnTo>
                  <a:close/>
                </a:path>
                <a:path w="3345815" h="3150870">
                  <a:moveTo>
                    <a:pt x="3345434" y="38100"/>
                  </a:moveTo>
                  <a:lnTo>
                    <a:pt x="3332734" y="38100"/>
                  </a:lnTo>
                  <a:lnTo>
                    <a:pt x="3339084" y="44450"/>
                  </a:lnTo>
                  <a:lnTo>
                    <a:pt x="3345434" y="44450"/>
                  </a:lnTo>
                  <a:lnTo>
                    <a:pt x="3345434" y="38100"/>
                  </a:lnTo>
                  <a:close/>
                </a:path>
              </a:pathLst>
            </a:custGeom>
            <a:solidFill>
              <a:srgbClr val="006E44"/>
            </a:solidFill>
          </p:spPr>
          <p:txBody>
            <a:bodyPr wrap="square" lIns="0" tIns="0" rIns="0" bIns="0" rtlCol="0"/>
            <a:lstStyle/>
            <a:p>
              <a:endParaRPr lang="en-US" dirty="0">
                <a:cs typeface="TheSans" panose="020B0503040302020203" pitchFamily="34" charset="-78"/>
              </a:endParaRPr>
            </a:p>
          </p:txBody>
        </p:sp>
        <p:sp>
          <p:nvSpPr>
            <p:cNvPr id="30" name="object 30"/>
            <p:cNvSpPr/>
            <p:nvPr/>
          </p:nvSpPr>
          <p:spPr>
            <a:xfrm>
              <a:off x="9915143" y="3764280"/>
              <a:ext cx="485140" cy="405765"/>
            </a:xfrm>
            <a:custGeom>
              <a:avLst/>
              <a:gdLst/>
              <a:ahLst/>
              <a:cxnLst/>
              <a:rect l="l" t="t" r="r" b="b"/>
              <a:pathLst>
                <a:path w="485140" h="405764">
                  <a:moveTo>
                    <a:pt x="484631" y="0"/>
                  </a:moveTo>
                  <a:lnTo>
                    <a:pt x="0" y="0"/>
                  </a:lnTo>
                  <a:lnTo>
                    <a:pt x="0" y="405384"/>
                  </a:lnTo>
                  <a:lnTo>
                    <a:pt x="484631" y="405384"/>
                  </a:lnTo>
                  <a:lnTo>
                    <a:pt x="484631" y="0"/>
                  </a:lnTo>
                  <a:close/>
                </a:path>
              </a:pathLst>
            </a:custGeom>
            <a:solidFill>
              <a:srgbClr val="BDBDBD"/>
            </a:solidFill>
          </p:spPr>
          <p:txBody>
            <a:bodyPr wrap="square" lIns="0" tIns="0" rIns="0" bIns="0" rtlCol="0"/>
            <a:lstStyle/>
            <a:p>
              <a:endParaRPr lang="en-US" dirty="0">
                <a:cs typeface="TheSans" panose="020B0503040302020203" pitchFamily="34" charset="-78"/>
              </a:endParaRPr>
            </a:p>
          </p:txBody>
        </p:sp>
        <p:sp>
          <p:nvSpPr>
            <p:cNvPr id="31" name="object 31"/>
            <p:cNvSpPr/>
            <p:nvPr/>
          </p:nvSpPr>
          <p:spPr>
            <a:xfrm>
              <a:off x="10399775" y="3764280"/>
              <a:ext cx="485140" cy="405765"/>
            </a:xfrm>
            <a:custGeom>
              <a:avLst/>
              <a:gdLst/>
              <a:ahLst/>
              <a:cxnLst/>
              <a:rect l="l" t="t" r="r" b="b"/>
              <a:pathLst>
                <a:path w="485140" h="405764">
                  <a:moveTo>
                    <a:pt x="484631" y="0"/>
                  </a:moveTo>
                  <a:lnTo>
                    <a:pt x="0" y="0"/>
                  </a:lnTo>
                  <a:lnTo>
                    <a:pt x="0" y="405384"/>
                  </a:lnTo>
                  <a:lnTo>
                    <a:pt x="484631" y="405384"/>
                  </a:lnTo>
                  <a:lnTo>
                    <a:pt x="484631" y="0"/>
                  </a:lnTo>
                  <a:close/>
                </a:path>
              </a:pathLst>
            </a:custGeom>
            <a:solidFill>
              <a:srgbClr val="BAEBA2"/>
            </a:solidFill>
          </p:spPr>
          <p:txBody>
            <a:bodyPr wrap="square" lIns="0" tIns="0" rIns="0" bIns="0" rtlCol="0"/>
            <a:lstStyle/>
            <a:p>
              <a:endParaRPr lang="en-US" dirty="0">
                <a:cs typeface="TheSans" panose="020B0503040302020203" pitchFamily="34" charset="-78"/>
              </a:endParaRPr>
            </a:p>
          </p:txBody>
        </p:sp>
        <p:sp>
          <p:nvSpPr>
            <p:cNvPr id="32" name="object 32"/>
            <p:cNvSpPr/>
            <p:nvPr/>
          </p:nvSpPr>
          <p:spPr>
            <a:xfrm>
              <a:off x="8711183" y="3764280"/>
              <a:ext cx="1173480" cy="405765"/>
            </a:xfrm>
            <a:custGeom>
              <a:avLst/>
              <a:gdLst/>
              <a:ahLst/>
              <a:cxnLst/>
              <a:rect l="l" t="t" r="r" b="b"/>
              <a:pathLst>
                <a:path w="1173479" h="405764">
                  <a:moveTo>
                    <a:pt x="0" y="0"/>
                  </a:moveTo>
                  <a:lnTo>
                    <a:pt x="1042289" y="0"/>
                  </a:lnTo>
                  <a:lnTo>
                    <a:pt x="1173480" y="202692"/>
                  </a:lnTo>
                  <a:lnTo>
                    <a:pt x="1042289" y="405384"/>
                  </a:lnTo>
                  <a:lnTo>
                    <a:pt x="0" y="405384"/>
                  </a:lnTo>
                  <a:lnTo>
                    <a:pt x="0" y="0"/>
                  </a:lnTo>
                  <a:close/>
                </a:path>
              </a:pathLst>
            </a:custGeom>
            <a:ln w="12192">
              <a:solidFill>
                <a:srgbClr val="D4CA9F"/>
              </a:solidFill>
            </a:ln>
          </p:spPr>
          <p:txBody>
            <a:bodyPr wrap="square" lIns="0" tIns="0" rIns="0" bIns="0" rtlCol="0"/>
            <a:lstStyle/>
            <a:p>
              <a:endParaRPr lang="en-US" dirty="0">
                <a:cs typeface="TheSans" panose="020B0503040302020203" pitchFamily="34" charset="-78"/>
              </a:endParaRPr>
            </a:p>
          </p:txBody>
        </p:sp>
      </p:grpSp>
      <p:sp>
        <p:nvSpPr>
          <p:cNvPr id="33" name="object 33"/>
          <p:cNvSpPr txBox="1"/>
          <p:nvPr/>
        </p:nvSpPr>
        <p:spPr>
          <a:xfrm>
            <a:off x="8718550" y="3831082"/>
            <a:ext cx="881380" cy="257763"/>
          </a:xfrm>
          <a:prstGeom prst="rect">
            <a:avLst/>
          </a:prstGeom>
        </p:spPr>
        <p:txBody>
          <a:bodyPr vert="horz" wrap="square" lIns="0" tIns="11430" rIns="0" bIns="0" rtlCol="0">
            <a:spAutoFit/>
          </a:bodyPr>
          <a:lstStyle/>
          <a:p>
            <a:pPr marL="12700" marR="5080">
              <a:lnSpc>
                <a:spcPct val="100000"/>
              </a:lnSpc>
              <a:spcBef>
                <a:spcPts val="90"/>
              </a:spcBef>
            </a:pPr>
            <a:r>
              <a:rPr lang="en-US" sz="800" spc="-10" dirty="0">
                <a:solidFill>
                  <a:srgbClr val="404040"/>
                </a:solidFill>
                <a:cs typeface="TheSans" panose="020B0503040302020203" pitchFamily="34" charset="-78"/>
              </a:rPr>
              <a:t>Electricity tariffs for  </a:t>
            </a:r>
            <a:r>
              <a:rPr lang="en-US" sz="800" spc="-15" dirty="0">
                <a:solidFill>
                  <a:srgbClr val="404040"/>
                </a:solidFill>
                <a:cs typeface="TheSans" panose="020B0503040302020203" pitchFamily="34" charset="-78"/>
              </a:rPr>
              <a:t>industrial</a:t>
            </a:r>
            <a:r>
              <a:rPr lang="en-US" sz="800" spc="85" dirty="0">
                <a:solidFill>
                  <a:srgbClr val="404040"/>
                </a:solidFill>
                <a:cs typeface="TheSans" panose="020B0503040302020203" pitchFamily="34" charset="-78"/>
              </a:rPr>
              <a:t> </a:t>
            </a:r>
            <a:r>
              <a:rPr lang="en-US" sz="800" spc="-20" dirty="0">
                <a:solidFill>
                  <a:srgbClr val="404040"/>
                </a:solidFill>
                <a:cs typeface="TheSans" panose="020B0503040302020203" pitchFamily="34" charset="-78"/>
              </a:rPr>
              <a:t>players</a:t>
            </a:r>
            <a:endParaRPr lang="en-US" sz="800" dirty="0">
              <a:cs typeface="TheSans" panose="020B0503040302020203" pitchFamily="34" charset="-78"/>
            </a:endParaRPr>
          </a:p>
        </p:txBody>
      </p:sp>
      <p:grpSp>
        <p:nvGrpSpPr>
          <p:cNvPr id="34" name="object 34"/>
          <p:cNvGrpSpPr/>
          <p:nvPr/>
        </p:nvGrpSpPr>
        <p:grpSpPr>
          <a:xfrm>
            <a:off x="8704833" y="3764279"/>
            <a:ext cx="3145790" cy="930275"/>
            <a:chOff x="8704833" y="3764279"/>
            <a:chExt cx="3145790" cy="930275"/>
          </a:xfrm>
        </p:grpSpPr>
        <p:sp>
          <p:nvSpPr>
            <p:cNvPr id="35" name="object 35"/>
            <p:cNvSpPr/>
            <p:nvPr/>
          </p:nvSpPr>
          <p:spPr>
            <a:xfrm>
              <a:off x="11365991" y="3764279"/>
              <a:ext cx="485140" cy="405765"/>
            </a:xfrm>
            <a:custGeom>
              <a:avLst/>
              <a:gdLst/>
              <a:ahLst/>
              <a:cxnLst/>
              <a:rect l="l" t="t" r="r" b="b"/>
              <a:pathLst>
                <a:path w="485140" h="405764">
                  <a:moveTo>
                    <a:pt x="484631" y="0"/>
                  </a:moveTo>
                  <a:lnTo>
                    <a:pt x="0" y="0"/>
                  </a:lnTo>
                  <a:lnTo>
                    <a:pt x="0" y="405384"/>
                  </a:lnTo>
                  <a:lnTo>
                    <a:pt x="484631" y="405384"/>
                  </a:lnTo>
                  <a:lnTo>
                    <a:pt x="484631" y="0"/>
                  </a:lnTo>
                  <a:close/>
                </a:path>
              </a:pathLst>
            </a:custGeom>
            <a:solidFill>
              <a:srgbClr val="8EDD64"/>
            </a:solidFill>
          </p:spPr>
          <p:txBody>
            <a:bodyPr wrap="square" lIns="0" tIns="0" rIns="0" bIns="0" rtlCol="0"/>
            <a:lstStyle/>
            <a:p>
              <a:endParaRPr lang="en-US" dirty="0">
                <a:cs typeface="TheSans" panose="020B0503040302020203" pitchFamily="34" charset="-78"/>
              </a:endParaRPr>
            </a:p>
          </p:txBody>
        </p:sp>
        <p:sp>
          <p:nvSpPr>
            <p:cNvPr id="36" name="object 36"/>
            <p:cNvSpPr/>
            <p:nvPr/>
          </p:nvSpPr>
          <p:spPr>
            <a:xfrm>
              <a:off x="9915143" y="4282439"/>
              <a:ext cx="485140" cy="405765"/>
            </a:xfrm>
            <a:custGeom>
              <a:avLst/>
              <a:gdLst/>
              <a:ahLst/>
              <a:cxnLst/>
              <a:rect l="l" t="t" r="r" b="b"/>
              <a:pathLst>
                <a:path w="485140" h="405764">
                  <a:moveTo>
                    <a:pt x="484631" y="0"/>
                  </a:moveTo>
                  <a:lnTo>
                    <a:pt x="0" y="0"/>
                  </a:lnTo>
                  <a:lnTo>
                    <a:pt x="0" y="405384"/>
                  </a:lnTo>
                  <a:lnTo>
                    <a:pt x="484631" y="405384"/>
                  </a:lnTo>
                  <a:lnTo>
                    <a:pt x="484631" y="0"/>
                  </a:lnTo>
                  <a:close/>
                </a:path>
              </a:pathLst>
            </a:custGeom>
            <a:solidFill>
              <a:srgbClr val="BDBDBD"/>
            </a:solidFill>
          </p:spPr>
          <p:txBody>
            <a:bodyPr wrap="square" lIns="0" tIns="0" rIns="0" bIns="0" rtlCol="0"/>
            <a:lstStyle/>
            <a:p>
              <a:endParaRPr lang="en-US" dirty="0">
                <a:cs typeface="TheSans" panose="020B0503040302020203" pitchFamily="34" charset="-78"/>
              </a:endParaRPr>
            </a:p>
          </p:txBody>
        </p:sp>
        <p:sp>
          <p:nvSpPr>
            <p:cNvPr id="37" name="object 37"/>
            <p:cNvSpPr/>
            <p:nvPr/>
          </p:nvSpPr>
          <p:spPr>
            <a:xfrm>
              <a:off x="10399775" y="4282439"/>
              <a:ext cx="485140" cy="405765"/>
            </a:xfrm>
            <a:custGeom>
              <a:avLst/>
              <a:gdLst/>
              <a:ahLst/>
              <a:cxnLst/>
              <a:rect l="l" t="t" r="r" b="b"/>
              <a:pathLst>
                <a:path w="485140" h="405764">
                  <a:moveTo>
                    <a:pt x="484631" y="0"/>
                  </a:moveTo>
                  <a:lnTo>
                    <a:pt x="0" y="0"/>
                  </a:lnTo>
                  <a:lnTo>
                    <a:pt x="0" y="405384"/>
                  </a:lnTo>
                  <a:lnTo>
                    <a:pt x="484631" y="405384"/>
                  </a:lnTo>
                  <a:lnTo>
                    <a:pt x="484631" y="0"/>
                  </a:lnTo>
                  <a:close/>
                </a:path>
              </a:pathLst>
            </a:custGeom>
            <a:solidFill>
              <a:srgbClr val="BAEBA2"/>
            </a:solidFill>
          </p:spPr>
          <p:txBody>
            <a:bodyPr wrap="square" lIns="0" tIns="0" rIns="0" bIns="0" rtlCol="0"/>
            <a:lstStyle/>
            <a:p>
              <a:endParaRPr lang="en-US" dirty="0">
                <a:cs typeface="TheSans" panose="020B0503040302020203" pitchFamily="34" charset="-78"/>
              </a:endParaRPr>
            </a:p>
          </p:txBody>
        </p:sp>
        <p:sp>
          <p:nvSpPr>
            <p:cNvPr id="38" name="object 38"/>
            <p:cNvSpPr/>
            <p:nvPr/>
          </p:nvSpPr>
          <p:spPr>
            <a:xfrm>
              <a:off x="8711183" y="4282439"/>
              <a:ext cx="1173480" cy="405765"/>
            </a:xfrm>
            <a:custGeom>
              <a:avLst/>
              <a:gdLst/>
              <a:ahLst/>
              <a:cxnLst/>
              <a:rect l="l" t="t" r="r" b="b"/>
              <a:pathLst>
                <a:path w="1173479" h="405764">
                  <a:moveTo>
                    <a:pt x="0" y="0"/>
                  </a:moveTo>
                  <a:lnTo>
                    <a:pt x="1042289" y="0"/>
                  </a:lnTo>
                  <a:lnTo>
                    <a:pt x="1173480" y="202692"/>
                  </a:lnTo>
                  <a:lnTo>
                    <a:pt x="1042289" y="405384"/>
                  </a:lnTo>
                  <a:lnTo>
                    <a:pt x="0" y="405384"/>
                  </a:lnTo>
                  <a:lnTo>
                    <a:pt x="0" y="0"/>
                  </a:lnTo>
                  <a:close/>
                </a:path>
              </a:pathLst>
            </a:custGeom>
            <a:ln w="12192">
              <a:solidFill>
                <a:srgbClr val="D4CA9F"/>
              </a:solidFill>
            </a:ln>
          </p:spPr>
          <p:txBody>
            <a:bodyPr wrap="square" lIns="0" tIns="0" rIns="0" bIns="0" rtlCol="0"/>
            <a:lstStyle/>
            <a:p>
              <a:endParaRPr lang="en-US" dirty="0">
                <a:cs typeface="TheSans" panose="020B0503040302020203" pitchFamily="34" charset="-78"/>
              </a:endParaRPr>
            </a:p>
          </p:txBody>
        </p:sp>
      </p:grpSp>
      <p:sp>
        <p:nvSpPr>
          <p:cNvPr id="39" name="object 39"/>
          <p:cNvSpPr txBox="1"/>
          <p:nvPr/>
        </p:nvSpPr>
        <p:spPr>
          <a:xfrm>
            <a:off x="8719819" y="3110629"/>
            <a:ext cx="3154045" cy="512445"/>
          </a:xfrm>
          <a:prstGeom prst="rect">
            <a:avLst/>
          </a:prstGeom>
        </p:spPr>
        <p:txBody>
          <a:bodyPr vert="horz" wrap="square" lIns="0" tIns="93980" rIns="0" bIns="0" rtlCol="0">
            <a:spAutoFit/>
          </a:bodyPr>
          <a:lstStyle/>
          <a:p>
            <a:pPr marL="135890">
              <a:lnSpc>
                <a:spcPct val="100000"/>
              </a:lnSpc>
              <a:spcBef>
                <a:spcPts val="740"/>
              </a:spcBef>
            </a:pPr>
            <a:r>
              <a:rPr lang="en-US" sz="1200" b="1" spc="-5" dirty="0">
                <a:solidFill>
                  <a:srgbClr val="006E44"/>
                </a:solidFill>
                <a:cs typeface="TheSans" panose="020B0503040302020203" pitchFamily="34" charset="-78"/>
              </a:rPr>
              <a:t>COST </a:t>
            </a:r>
            <a:r>
              <a:rPr lang="en-US" sz="1200" b="1" dirty="0">
                <a:solidFill>
                  <a:srgbClr val="006E44"/>
                </a:solidFill>
                <a:cs typeface="TheSans" panose="020B0503040302020203" pitchFamily="34" charset="-78"/>
              </a:rPr>
              <a:t>OF </a:t>
            </a:r>
            <a:r>
              <a:rPr lang="en-US" sz="1200" b="1" spc="-5" dirty="0">
                <a:solidFill>
                  <a:srgbClr val="006E44"/>
                </a:solidFill>
                <a:cs typeface="TheSans" panose="020B0503040302020203" pitchFamily="34" charset="-78"/>
              </a:rPr>
              <a:t>DOING </a:t>
            </a:r>
            <a:r>
              <a:rPr lang="en-US" sz="1200" b="1" spc="-10" dirty="0">
                <a:solidFill>
                  <a:srgbClr val="006E44"/>
                </a:solidFill>
                <a:cs typeface="TheSans" panose="020B0503040302020203" pitchFamily="34" charset="-78"/>
              </a:rPr>
              <a:t>BUSINESS </a:t>
            </a:r>
            <a:r>
              <a:rPr lang="en-US" sz="1200" b="1" spc="-15" dirty="0">
                <a:solidFill>
                  <a:srgbClr val="006E44"/>
                </a:solidFill>
                <a:cs typeface="TheSans" panose="020B0503040302020203" pitchFamily="34" charset="-78"/>
              </a:rPr>
              <a:t>IN</a:t>
            </a:r>
            <a:r>
              <a:rPr lang="en-US" sz="1200" b="1" spc="105" dirty="0">
                <a:solidFill>
                  <a:srgbClr val="006E44"/>
                </a:solidFill>
                <a:cs typeface="TheSans" panose="020B0503040302020203" pitchFamily="34" charset="-78"/>
              </a:rPr>
              <a:t> </a:t>
            </a:r>
            <a:r>
              <a:rPr lang="en-US" sz="1200" b="1" spc="-10" dirty="0">
                <a:solidFill>
                  <a:srgbClr val="006E44"/>
                </a:solidFill>
                <a:cs typeface="TheSans" panose="020B0503040302020203" pitchFamily="34" charset="-78"/>
              </a:rPr>
              <a:t>KSA</a:t>
            </a:r>
            <a:endParaRPr lang="en-US" sz="1200" dirty="0">
              <a:cs typeface="TheSans" panose="020B0503040302020203" pitchFamily="34" charset="-78"/>
            </a:endParaRPr>
          </a:p>
          <a:p>
            <a:pPr marL="12700">
              <a:lnSpc>
                <a:spcPct val="100000"/>
              </a:lnSpc>
              <a:spcBef>
                <a:spcPts val="550"/>
              </a:spcBef>
              <a:tabLst>
                <a:tab pos="1177290" algn="l"/>
              </a:tabLst>
            </a:pPr>
            <a:r>
              <a:rPr lang="en-US" sz="1000" b="1" dirty="0">
                <a:solidFill>
                  <a:srgbClr val="006E44"/>
                </a:solidFill>
                <a:cs typeface="TheSans" panose="020B0503040302020203" pitchFamily="34" charset="-78"/>
              </a:rPr>
              <a:t>Factor	</a:t>
            </a:r>
            <a:r>
              <a:rPr lang="en-US" sz="1500" b="1" baseline="2777" dirty="0">
                <a:solidFill>
                  <a:srgbClr val="006E44"/>
                </a:solidFill>
                <a:cs typeface="TheSans" panose="020B0503040302020203" pitchFamily="34" charset="-78"/>
              </a:rPr>
              <a:t>Ranking amongst regional</a:t>
            </a:r>
            <a:r>
              <a:rPr lang="en-US" sz="1500" b="1" spc="-284" baseline="2777" dirty="0">
                <a:solidFill>
                  <a:srgbClr val="006E44"/>
                </a:solidFill>
                <a:cs typeface="TheSans" panose="020B0503040302020203" pitchFamily="34" charset="-78"/>
              </a:rPr>
              <a:t> </a:t>
            </a:r>
            <a:r>
              <a:rPr lang="en-US" sz="1500" b="1" spc="-7" baseline="2777" dirty="0">
                <a:solidFill>
                  <a:srgbClr val="006E44"/>
                </a:solidFill>
                <a:cs typeface="TheSans" panose="020B0503040302020203" pitchFamily="34" charset="-78"/>
              </a:rPr>
              <a:t>peers</a:t>
            </a:r>
            <a:endParaRPr lang="en-US" sz="1500" baseline="2777" dirty="0">
              <a:cs typeface="TheSans" panose="020B0503040302020203" pitchFamily="34" charset="-78"/>
            </a:endParaRPr>
          </a:p>
        </p:txBody>
      </p:sp>
      <p:graphicFrame>
        <p:nvGraphicFramePr>
          <p:cNvPr id="40" name="object 40"/>
          <p:cNvGraphicFramePr>
            <a:graphicFrameLocks noGrp="1"/>
          </p:cNvGraphicFramePr>
          <p:nvPr>
            <p:extLst/>
          </p:nvPr>
        </p:nvGraphicFramePr>
        <p:xfrm>
          <a:off x="8668511" y="6440423"/>
          <a:ext cx="1941828" cy="283464"/>
        </p:xfrm>
        <a:graphic>
          <a:graphicData uri="http://schemas.openxmlformats.org/drawingml/2006/table">
            <a:tbl>
              <a:tblPr firstRow="1" bandRow="1">
                <a:tableStyleId>{2D5ABB26-0587-4C30-8999-92F81FD0307C}</a:tableStyleId>
              </a:tblPr>
              <a:tblGrid>
                <a:gridCol w="475615">
                  <a:extLst>
                    <a:ext uri="{9D8B030D-6E8A-4147-A177-3AD203B41FA5}">
                      <a16:colId xmlns:a16="http://schemas.microsoft.com/office/drawing/2014/main" val="20000"/>
                    </a:ext>
                  </a:extLst>
                </a:gridCol>
                <a:gridCol w="494029">
                  <a:extLst>
                    <a:ext uri="{9D8B030D-6E8A-4147-A177-3AD203B41FA5}">
                      <a16:colId xmlns:a16="http://schemas.microsoft.com/office/drawing/2014/main" val="20001"/>
                    </a:ext>
                  </a:extLst>
                </a:gridCol>
                <a:gridCol w="495300">
                  <a:extLst>
                    <a:ext uri="{9D8B030D-6E8A-4147-A177-3AD203B41FA5}">
                      <a16:colId xmlns:a16="http://schemas.microsoft.com/office/drawing/2014/main" val="20002"/>
                    </a:ext>
                  </a:extLst>
                </a:gridCol>
                <a:gridCol w="476884">
                  <a:extLst>
                    <a:ext uri="{9D8B030D-6E8A-4147-A177-3AD203B41FA5}">
                      <a16:colId xmlns:a16="http://schemas.microsoft.com/office/drawing/2014/main" val="20003"/>
                    </a:ext>
                  </a:extLst>
                </a:gridCol>
              </a:tblGrid>
              <a:tr h="283464">
                <a:tc>
                  <a:txBody>
                    <a:bodyPr/>
                    <a:lstStyle/>
                    <a:p>
                      <a:pPr marR="10795" algn="ctr">
                        <a:lnSpc>
                          <a:spcPts val="1125"/>
                        </a:lnSpc>
                      </a:pPr>
                      <a:r>
                        <a:rPr lang="en-US" sz="1000" dirty="0">
                          <a:solidFill>
                            <a:srgbClr val="006E44"/>
                          </a:solidFill>
                          <a:latin typeface="Arial"/>
                          <a:cs typeface="Arial"/>
                        </a:rPr>
                        <a:t>Bottom</a:t>
                      </a:r>
                      <a:endParaRPr lang="en-US" sz="1000" dirty="0">
                        <a:latin typeface="Arial"/>
                        <a:cs typeface="Arial"/>
                      </a:endParaRPr>
                    </a:p>
                    <a:p>
                      <a:pPr marR="9525" algn="ctr">
                        <a:lnSpc>
                          <a:spcPts val="1010"/>
                        </a:lnSpc>
                      </a:pPr>
                      <a:r>
                        <a:rPr lang="en-US" sz="1000" spc="-5" dirty="0">
                          <a:solidFill>
                            <a:srgbClr val="006E44"/>
                          </a:solidFill>
                          <a:latin typeface="Arial"/>
                          <a:cs typeface="Arial"/>
                        </a:rPr>
                        <a:t>25%</a:t>
                      </a:r>
                      <a:endParaRPr lang="en-US" sz="1000" dirty="0">
                        <a:latin typeface="Arial"/>
                        <a:cs typeface="Arial"/>
                      </a:endParaRPr>
                    </a:p>
                  </a:txBody>
                  <a:tcPr marL="0" marR="0" marT="0" marB="0">
                    <a:lnR w="38100">
                      <a:solidFill>
                        <a:srgbClr val="FFFFFF"/>
                      </a:solidFill>
                      <a:prstDash val="solid"/>
                    </a:lnR>
                    <a:solidFill>
                      <a:srgbClr val="BDBDBD"/>
                    </a:solidFill>
                  </a:tcPr>
                </a:tc>
                <a:tc>
                  <a:txBody>
                    <a:bodyPr/>
                    <a:lstStyle/>
                    <a:p>
                      <a:pPr marL="120650">
                        <a:lnSpc>
                          <a:spcPts val="1125"/>
                        </a:lnSpc>
                      </a:pPr>
                      <a:r>
                        <a:rPr lang="en-US" sz="1000" dirty="0">
                          <a:solidFill>
                            <a:srgbClr val="006E44"/>
                          </a:solidFill>
                          <a:latin typeface="Arial"/>
                          <a:cs typeface="Arial"/>
                        </a:rPr>
                        <a:t>Top</a:t>
                      </a:r>
                      <a:endParaRPr lang="en-US" sz="1000" dirty="0">
                        <a:latin typeface="Arial"/>
                        <a:cs typeface="Arial"/>
                      </a:endParaRPr>
                    </a:p>
                    <a:p>
                      <a:pPr marL="120650">
                        <a:lnSpc>
                          <a:spcPts val="1010"/>
                        </a:lnSpc>
                      </a:pPr>
                      <a:r>
                        <a:rPr lang="en-US" sz="1000" spc="-5" dirty="0">
                          <a:solidFill>
                            <a:srgbClr val="006E44"/>
                          </a:solidFill>
                          <a:latin typeface="Arial"/>
                          <a:cs typeface="Arial"/>
                        </a:rPr>
                        <a:t>75%</a:t>
                      </a:r>
                      <a:endParaRPr lang="en-US" sz="1000" dirty="0">
                        <a:latin typeface="Arial"/>
                        <a:cs typeface="Arial"/>
                      </a:endParaRPr>
                    </a:p>
                  </a:txBody>
                  <a:tcPr marL="0" marR="0" marT="0" marB="0">
                    <a:lnL w="38100">
                      <a:solidFill>
                        <a:srgbClr val="FFFFFF"/>
                      </a:solidFill>
                      <a:prstDash val="solid"/>
                    </a:lnL>
                    <a:lnR w="38100">
                      <a:solidFill>
                        <a:srgbClr val="FFFFFF"/>
                      </a:solidFill>
                      <a:prstDash val="solid"/>
                    </a:lnR>
                    <a:solidFill>
                      <a:srgbClr val="BAEBA2"/>
                    </a:solidFill>
                  </a:tcPr>
                </a:tc>
                <a:tc>
                  <a:txBody>
                    <a:bodyPr/>
                    <a:lstStyle/>
                    <a:p>
                      <a:pPr marL="140335">
                        <a:lnSpc>
                          <a:spcPts val="1125"/>
                        </a:lnSpc>
                      </a:pPr>
                      <a:r>
                        <a:rPr lang="en-US" sz="1000" dirty="0">
                          <a:solidFill>
                            <a:srgbClr val="006E44"/>
                          </a:solidFill>
                          <a:latin typeface="Arial"/>
                          <a:cs typeface="Arial"/>
                        </a:rPr>
                        <a:t>Top</a:t>
                      </a:r>
                      <a:endParaRPr lang="en-US" sz="1000" dirty="0">
                        <a:latin typeface="Arial"/>
                        <a:cs typeface="Arial"/>
                      </a:endParaRPr>
                    </a:p>
                    <a:p>
                      <a:pPr marL="121920">
                        <a:lnSpc>
                          <a:spcPts val="1010"/>
                        </a:lnSpc>
                      </a:pPr>
                      <a:r>
                        <a:rPr lang="en-US" sz="1000" spc="-5" dirty="0">
                          <a:solidFill>
                            <a:srgbClr val="006E44"/>
                          </a:solidFill>
                          <a:latin typeface="Arial"/>
                          <a:cs typeface="Arial"/>
                        </a:rPr>
                        <a:t>50%</a:t>
                      </a:r>
                      <a:endParaRPr lang="en-US" sz="1000" dirty="0">
                        <a:latin typeface="Arial"/>
                        <a:cs typeface="Arial"/>
                      </a:endParaRPr>
                    </a:p>
                  </a:txBody>
                  <a:tcPr marL="0" marR="0" marT="0" marB="0">
                    <a:lnL w="38100">
                      <a:solidFill>
                        <a:srgbClr val="FFFFFF"/>
                      </a:solidFill>
                      <a:prstDash val="solid"/>
                    </a:lnL>
                    <a:lnR w="53975">
                      <a:solidFill>
                        <a:srgbClr val="FFFFFF"/>
                      </a:solidFill>
                      <a:prstDash val="solid"/>
                    </a:lnR>
                    <a:solidFill>
                      <a:srgbClr val="D4CA9F"/>
                    </a:solidFill>
                  </a:tcPr>
                </a:tc>
                <a:tc>
                  <a:txBody>
                    <a:bodyPr/>
                    <a:lstStyle/>
                    <a:p>
                      <a:pPr marL="114935">
                        <a:lnSpc>
                          <a:spcPts val="1125"/>
                        </a:lnSpc>
                      </a:pPr>
                      <a:r>
                        <a:rPr lang="en-US" sz="1000" b="1" spc="15" dirty="0">
                          <a:solidFill>
                            <a:srgbClr val="006E44"/>
                          </a:solidFill>
                          <a:latin typeface="Arial"/>
                          <a:cs typeface="Arial"/>
                        </a:rPr>
                        <a:t>Top</a:t>
                      </a:r>
                      <a:endParaRPr lang="en-US" sz="1000" dirty="0">
                        <a:latin typeface="Arial"/>
                        <a:cs typeface="Arial"/>
                      </a:endParaRPr>
                    </a:p>
                    <a:p>
                      <a:pPr marL="124460">
                        <a:lnSpc>
                          <a:spcPts val="1010"/>
                        </a:lnSpc>
                      </a:pPr>
                      <a:r>
                        <a:rPr lang="en-US" sz="1000" b="1" spc="-5" dirty="0">
                          <a:solidFill>
                            <a:srgbClr val="006E44"/>
                          </a:solidFill>
                          <a:latin typeface="Arial"/>
                          <a:cs typeface="Arial"/>
                        </a:rPr>
                        <a:t>25%</a:t>
                      </a:r>
                      <a:endParaRPr lang="en-US" sz="1000" dirty="0">
                        <a:latin typeface="Arial"/>
                        <a:cs typeface="Arial"/>
                      </a:endParaRPr>
                    </a:p>
                  </a:txBody>
                  <a:tcPr marL="0" marR="0" marT="0" marB="0">
                    <a:lnL w="53975">
                      <a:solidFill>
                        <a:srgbClr val="FFFFFF"/>
                      </a:solidFill>
                      <a:prstDash val="solid"/>
                    </a:lnL>
                    <a:solidFill>
                      <a:srgbClr val="8EDD64"/>
                    </a:solidFill>
                  </a:tcPr>
                </a:tc>
                <a:extLst>
                  <a:ext uri="{0D108BD9-81ED-4DB2-BD59-A6C34878D82A}">
                    <a16:rowId xmlns:a16="http://schemas.microsoft.com/office/drawing/2014/main" val="10000"/>
                  </a:ext>
                </a:extLst>
              </a:tr>
            </a:tbl>
          </a:graphicData>
        </a:graphic>
      </p:graphicFrame>
      <p:sp>
        <p:nvSpPr>
          <p:cNvPr id="41" name="object 41"/>
          <p:cNvSpPr txBox="1"/>
          <p:nvPr/>
        </p:nvSpPr>
        <p:spPr>
          <a:xfrm>
            <a:off x="8718550" y="4348733"/>
            <a:ext cx="952500" cy="257763"/>
          </a:xfrm>
          <a:prstGeom prst="rect">
            <a:avLst/>
          </a:prstGeom>
        </p:spPr>
        <p:txBody>
          <a:bodyPr vert="horz" wrap="square" lIns="0" tIns="11430" rIns="0" bIns="0" rtlCol="0">
            <a:spAutoFit/>
          </a:bodyPr>
          <a:lstStyle/>
          <a:p>
            <a:pPr marL="12700" marR="5080">
              <a:lnSpc>
                <a:spcPct val="100000"/>
              </a:lnSpc>
              <a:spcBef>
                <a:spcPts val="90"/>
              </a:spcBef>
            </a:pPr>
            <a:r>
              <a:rPr lang="en-US" sz="800" spc="-10" dirty="0">
                <a:solidFill>
                  <a:srgbClr val="404040"/>
                </a:solidFill>
                <a:cs typeface="TheSans" panose="020B0503040302020203" pitchFamily="34" charset="-78"/>
              </a:rPr>
              <a:t>Productivity </a:t>
            </a:r>
            <a:r>
              <a:rPr lang="en-US" sz="800" spc="-15" dirty="0">
                <a:solidFill>
                  <a:srgbClr val="404040"/>
                </a:solidFill>
                <a:cs typeface="TheSans" panose="020B0503040302020203" pitchFamily="34" charset="-78"/>
              </a:rPr>
              <a:t>adjusted  </a:t>
            </a:r>
            <a:r>
              <a:rPr lang="en-US" sz="800" spc="-25" dirty="0">
                <a:solidFill>
                  <a:srgbClr val="404040"/>
                </a:solidFill>
                <a:cs typeface="TheSans" panose="020B0503040302020203" pitchFamily="34" charset="-78"/>
              </a:rPr>
              <a:t>wages</a:t>
            </a:r>
            <a:endParaRPr lang="en-US" sz="800" dirty="0">
              <a:cs typeface="TheSans" panose="020B0503040302020203" pitchFamily="34" charset="-78"/>
            </a:endParaRPr>
          </a:p>
        </p:txBody>
      </p:sp>
      <p:grpSp>
        <p:nvGrpSpPr>
          <p:cNvPr id="42" name="object 42"/>
          <p:cNvGrpSpPr/>
          <p:nvPr/>
        </p:nvGrpSpPr>
        <p:grpSpPr>
          <a:xfrm>
            <a:off x="10881359" y="4273169"/>
            <a:ext cx="981710" cy="427355"/>
            <a:chOff x="10881359" y="4273169"/>
            <a:chExt cx="981710" cy="427355"/>
          </a:xfrm>
        </p:grpSpPr>
        <p:sp>
          <p:nvSpPr>
            <p:cNvPr id="43" name="object 43"/>
            <p:cNvSpPr/>
            <p:nvPr/>
          </p:nvSpPr>
          <p:spPr>
            <a:xfrm>
              <a:off x="10881359" y="4282440"/>
              <a:ext cx="485140" cy="405765"/>
            </a:xfrm>
            <a:custGeom>
              <a:avLst/>
              <a:gdLst/>
              <a:ahLst/>
              <a:cxnLst/>
              <a:rect l="l" t="t" r="r" b="b"/>
              <a:pathLst>
                <a:path w="485140" h="405764">
                  <a:moveTo>
                    <a:pt x="484631" y="0"/>
                  </a:moveTo>
                  <a:lnTo>
                    <a:pt x="0" y="0"/>
                  </a:lnTo>
                  <a:lnTo>
                    <a:pt x="0" y="405384"/>
                  </a:lnTo>
                  <a:lnTo>
                    <a:pt x="484631" y="405384"/>
                  </a:lnTo>
                  <a:lnTo>
                    <a:pt x="484631" y="0"/>
                  </a:lnTo>
                  <a:close/>
                </a:path>
              </a:pathLst>
            </a:custGeom>
            <a:solidFill>
              <a:srgbClr val="D4CA9F"/>
            </a:solidFill>
          </p:spPr>
          <p:txBody>
            <a:bodyPr wrap="square" lIns="0" tIns="0" rIns="0" bIns="0" rtlCol="0"/>
            <a:lstStyle/>
            <a:p>
              <a:endParaRPr lang="en-US" dirty="0">
                <a:cs typeface="TheSans" panose="020B0503040302020203" pitchFamily="34" charset="-78"/>
              </a:endParaRPr>
            </a:p>
          </p:txBody>
        </p:sp>
        <p:sp>
          <p:nvSpPr>
            <p:cNvPr id="44" name="object 44"/>
            <p:cNvSpPr/>
            <p:nvPr/>
          </p:nvSpPr>
          <p:spPr>
            <a:xfrm>
              <a:off x="11367515" y="4283964"/>
              <a:ext cx="485140" cy="405765"/>
            </a:xfrm>
            <a:custGeom>
              <a:avLst/>
              <a:gdLst/>
              <a:ahLst/>
              <a:cxnLst/>
              <a:rect l="l" t="t" r="r" b="b"/>
              <a:pathLst>
                <a:path w="485140" h="405764">
                  <a:moveTo>
                    <a:pt x="484631" y="0"/>
                  </a:moveTo>
                  <a:lnTo>
                    <a:pt x="0" y="0"/>
                  </a:lnTo>
                  <a:lnTo>
                    <a:pt x="0" y="405384"/>
                  </a:lnTo>
                  <a:lnTo>
                    <a:pt x="484631" y="405384"/>
                  </a:lnTo>
                  <a:lnTo>
                    <a:pt x="484631" y="0"/>
                  </a:lnTo>
                  <a:close/>
                </a:path>
              </a:pathLst>
            </a:custGeom>
            <a:solidFill>
              <a:srgbClr val="8EDD64"/>
            </a:solidFill>
          </p:spPr>
          <p:txBody>
            <a:bodyPr wrap="square" lIns="0" tIns="0" rIns="0" bIns="0" rtlCol="0"/>
            <a:lstStyle/>
            <a:p>
              <a:endParaRPr lang="en-US" dirty="0">
                <a:cs typeface="TheSans" panose="020B0503040302020203" pitchFamily="34" charset="-78"/>
              </a:endParaRPr>
            </a:p>
          </p:txBody>
        </p:sp>
        <p:sp>
          <p:nvSpPr>
            <p:cNvPr id="45" name="object 45"/>
            <p:cNvSpPr/>
            <p:nvPr/>
          </p:nvSpPr>
          <p:spPr>
            <a:xfrm>
              <a:off x="11367515" y="4283964"/>
              <a:ext cx="485140" cy="405765"/>
            </a:xfrm>
            <a:custGeom>
              <a:avLst/>
              <a:gdLst/>
              <a:ahLst/>
              <a:cxnLst/>
              <a:rect l="l" t="t" r="r" b="b"/>
              <a:pathLst>
                <a:path w="485140" h="405764">
                  <a:moveTo>
                    <a:pt x="0" y="405384"/>
                  </a:moveTo>
                  <a:lnTo>
                    <a:pt x="484631" y="405384"/>
                  </a:lnTo>
                  <a:lnTo>
                    <a:pt x="484631" y="0"/>
                  </a:lnTo>
                  <a:lnTo>
                    <a:pt x="0" y="0"/>
                  </a:lnTo>
                  <a:lnTo>
                    <a:pt x="0" y="405384"/>
                  </a:lnTo>
                  <a:close/>
                </a:path>
              </a:pathLst>
            </a:custGeom>
            <a:ln w="21336">
              <a:solidFill>
                <a:srgbClr val="006E44"/>
              </a:solidFill>
            </a:ln>
          </p:spPr>
          <p:txBody>
            <a:bodyPr wrap="square" lIns="0" tIns="0" rIns="0" bIns="0" rtlCol="0"/>
            <a:lstStyle/>
            <a:p>
              <a:endParaRPr lang="en-US" dirty="0">
                <a:cs typeface="TheSans" panose="020B0503040302020203" pitchFamily="34" charset="-78"/>
              </a:endParaRPr>
            </a:p>
          </p:txBody>
        </p:sp>
      </p:grpSp>
      <p:sp>
        <p:nvSpPr>
          <p:cNvPr id="46" name="object 46"/>
          <p:cNvSpPr txBox="1"/>
          <p:nvPr/>
        </p:nvSpPr>
        <p:spPr>
          <a:xfrm>
            <a:off x="11367516" y="4283964"/>
            <a:ext cx="485140" cy="355867"/>
          </a:xfrm>
          <a:prstGeom prst="rect">
            <a:avLst/>
          </a:prstGeom>
        </p:spPr>
        <p:txBody>
          <a:bodyPr vert="horz" wrap="square" lIns="0" tIns="47625" rIns="0" bIns="0" rtlCol="0">
            <a:spAutoFit/>
          </a:bodyPr>
          <a:lstStyle/>
          <a:p>
            <a:pPr marL="120014">
              <a:lnSpc>
                <a:spcPct val="100000"/>
              </a:lnSpc>
              <a:spcBef>
                <a:spcPts val="375"/>
              </a:spcBef>
            </a:pPr>
            <a:r>
              <a:rPr lang="en-US" sz="1000" b="1" dirty="0">
                <a:solidFill>
                  <a:srgbClr val="006E44"/>
                </a:solidFill>
                <a:cs typeface="TheSans" panose="020B0503040302020203" pitchFamily="34" charset="-78"/>
              </a:rPr>
              <a:t>$3.3</a:t>
            </a:r>
            <a:endParaRPr lang="en-US" sz="1000" dirty="0">
              <a:cs typeface="TheSans" panose="020B0503040302020203" pitchFamily="34" charset="-78"/>
            </a:endParaRPr>
          </a:p>
          <a:p>
            <a:pPr marL="80645">
              <a:lnSpc>
                <a:spcPct val="100000"/>
              </a:lnSpc>
            </a:pPr>
            <a:r>
              <a:rPr lang="en-US" sz="1000" b="1" spc="5" dirty="0">
                <a:solidFill>
                  <a:srgbClr val="006E44"/>
                </a:solidFill>
                <a:cs typeface="TheSans" panose="020B0503040302020203" pitchFamily="34" charset="-78"/>
              </a:rPr>
              <a:t>/hour</a:t>
            </a:r>
            <a:endParaRPr lang="en-US" sz="1000" dirty="0">
              <a:cs typeface="TheSans" panose="020B0503040302020203" pitchFamily="34" charset="-78"/>
            </a:endParaRPr>
          </a:p>
        </p:txBody>
      </p:sp>
      <p:grpSp>
        <p:nvGrpSpPr>
          <p:cNvPr id="47" name="object 47"/>
          <p:cNvGrpSpPr/>
          <p:nvPr/>
        </p:nvGrpSpPr>
        <p:grpSpPr>
          <a:xfrm>
            <a:off x="8707881" y="4791202"/>
            <a:ext cx="2179955" cy="421640"/>
            <a:chOff x="8707881" y="4791202"/>
            <a:chExt cx="2179955" cy="421640"/>
          </a:xfrm>
        </p:grpSpPr>
        <p:sp>
          <p:nvSpPr>
            <p:cNvPr id="48" name="object 48"/>
            <p:cNvSpPr/>
            <p:nvPr/>
          </p:nvSpPr>
          <p:spPr>
            <a:xfrm>
              <a:off x="9918191" y="4797552"/>
              <a:ext cx="485140" cy="408940"/>
            </a:xfrm>
            <a:custGeom>
              <a:avLst/>
              <a:gdLst/>
              <a:ahLst/>
              <a:cxnLst/>
              <a:rect l="l" t="t" r="r" b="b"/>
              <a:pathLst>
                <a:path w="485140" h="408939">
                  <a:moveTo>
                    <a:pt x="484631" y="0"/>
                  </a:moveTo>
                  <a:lnTo>
                    <a:pt x="0" y="0"/>
                  </a:lnTo>
                  <a:lnTo>
                    <a:pt x="0" y="408431"/>
                  </a:lnTo>
                  <a:lnTo>
                    <a:pt x="484631" y="408431"/>
                  </a:lnTo>
                  <a:lnTo>
                    <a:pt x="484631" y="0"/>
                  </a:lnTo>
                  <a:close/>
                </a:path>
              </a:pathLst>
            </a:custGeom>
            <a:solidFill>
              <a:srgbClr val="BDBDBD"/>
            </a:solidFill>
          </p:spPr>
          <p:txBody>
            <a:bodyPr wrap="square" lIns="0" tIns="0" rIns="0" bIns="0" rtlCol="0"/>
            <a:lstStyle/>
            <a:p>
              <a:endParaRPr lang="en-US" dirty="0">
                <a:cs typeface="TheSans" panose="020B0503040302020203" pitchFamily="34" charset="-78"/>
              </a:endParaRPr>
            </a:p>
          </p:txBody>
        </p:sp>
        <p:sp>
          <p:nvSpPr>
            <p:cNvPr id="49" name="object 49"/>
            <p:cNvSpPr/>
            <p:nvPr/>
          </p:nvSpPr>
          <p:spPr>
            <a:xfrm>
              <a:off x="10402823" y="4797552"/>
              <a:ext cx="485140" cy="408940"/>
            </a:xfrm>
            <a:custGeom>
              <a:avLst/>
              <a:gdLst/>
              <a:ahLst/>
              <a:cxnLst/>
              <a:rect l="l" t="t" r="r" b="b"/>
              <a:pathLst>
                <a:path w="485140" h="408939">
                  <a:moveTo>
                    <a:pt x="484631" y="0"/>
                  </a:moveTo>
                  <a:lnTo>
                    <a:pt x="0" y="0"/>
                  </a:lnTo>
                  <a:lnTo>
                    <a:pt x="0" y="408431"/>
                  </a:lnTo>
                  <a:lnTo>
                    <a:pt x="484631" y="408431"/>
                  </a:lnTo>
                  <a:lnTo>
                    <a:pt x="484631" y="0"/>
                  </a:lnTo>
                  <a:close/>
                </a:path>
              </a:pathLst>
            </a:custGeom>
            <a:solidFill>
              <a:srgbClr val="BAEBA2"/>
            </a:solidFill>
          </p:spPr>
          <p:txBody>
            <a:bodyPr wrap="square" lIns="0" tIns="0" rIns="0" bIns="0" rtlCol="0"/>
            <a:lstStyle/>
            <a:p>
              <a:endParaRPr lang="en-US" dirty="0">
                <a:cs typeface="TheSans" panose="020B0503040302020203" pitchFamily="34" charset="-78"/>
              </a:endParaRPr>
            </a:p>
          </p:txBody>
        </p:sp>
        <p:sp>
          <p:nvSpPr>
            <p:cNvPr id="50" name="object 50"/>
            <p:cNvSpPr/>
            <p:nvPr/>
          </p:nvSpPr>
          <p:spPr>
            <a:xfrm>
              <a:off x="8714231" y="4797552"/>
              <a:ext cx="1173480" cy="408940"/>
            </a:xfrm>
            <a:custGeom>
              <a:avLst/>
              <a:gdLst/>
              <a:ahLst/>
              <a:cxnLst/>
              <a:rect l="l" t="t" r="r" b="b"/>
              <a:pathLst>
                <a:path w="1173479" h="408939">
                  <a:moveTo>
                    <a:pt x="0" y="0"/>
                  </a:moveTo>
                  <a:lnTo>
                    <a:pt x="1041400" y="0"/>
                  </a:lnTo>
                  <a:lnTo>
                    <a:pt x="1173479" y="204216"/>
                  </a:lnTo>
                  <a:lnTo>
                    <a:pt x="1041400" y="408431"/>
                  </a:lnTo>
                  <a:lnTo>
                    <a:pt x="0" y="408431"/>
                  </a:lnTo>
                  <a:lnTo>
                    <a:pt x="0" y="0"/>
                  </a:lnTo>
                  <a:close/>
                </a:path>
              </a:pathLst>
            </a:custGeom>
            <a:ln w="12191">
              <a:solidFill>
                <a:srgbClr val="D4CA9F"/>
              </a:solidFill>
            </a:ln>
          </p:spPr>
          <p:txBody>
            <a:bodyPr wrap="square" lIns="0" tIns="0" rIns="0" bIns="0" rtlCol="0"/>
            <a:lstStyle/>
            <a:p>
              <a:endParaRPr lang="en-US" dirty="0">
                <a:cs typeface="TheSans" panose="020B0503040302020203" pitchFamily="34" charset="-78"/>
              </a:endParaRPr>
            </a:p>
          </p:txBody>
        </p:sp>
      </p:grpSp>
      <p:sp>
        <p:nvSpPr>
          <p:cNvPr id="51" name="object 51"/>
          <p:cNvSpPr txBox="1"/>
          <p:nvPr/>
        </p:nvSpPr>
        <p:spPr>
          <a:xfrm>
            <a:off x="8721343" y="4866258"/>
            <a:ext cx="1022350" cy="257763"/>
          </a:xfrm>
          <a:prstGeom prst="rect">
            <a:avLst/>
          </a:prstGeom>
        </p:spPr>
        <p:txBody>
          <a:bodyPr vert="horz" wrap="square" lIns="0" tIns="11430" rIns="0" bIns="0" rtlCol="0">
            <a:spAutoFit/>
          </a:bodyPr>
          <a:lstStyle/>
          <a:p>
            <a:pPr marL="12700" marR="5080">
              <a:lnSpc>
                <a:spcPct val="100000"/>
              </a:lnSpc>
              <a:spcBef>
                <a:spcPts val="90"/>
              </a:spcBef>
            </a:pPr>
            <a:r>
              <a:rPr lang="en-US" sz="800" spc="-15" dirty="0">
                <a:solidFill>
                  <a:srgbClr val="404040"/>
                </a:solidFill>
                <a:cs typeface="TheSans" panose="020B0503040302020203" pitchFamily="34" charset="-78"/>
              </a:rPr>
              <a:t>Logistics </a:t>
            </a:r>
            <a:r>
              <a:rPr lang="en-US" sz="800" spc="-10" dirty="0">
                <a:solidFill>
                  <a:srgbClr val="404040"/>
                </a:solidFill>
                <a:cs typeface="TheSans" panose="020B0503040302020203" pitchFamily="34" charset="-78"/>
              </a:rPr>
              <a:t>Performance  </a:t>
            </a:r>
            <a:r>
              <a:rPr lang="en-US" sz="800" spc="-20" dirty="0">
                <a:solidFill>
                  <a:srgbClr val="404040"/>
                </a:solidFill>
                <a:cs typeface="TheSans" panose="020B0503040302020203" pitchFamily="34" charset="-78"/>
              </a:rPr>
              <a:t>Index</a:t>
            </a:r>
            <a:r>
              <a:rPr lang="en-US" sz="800" spc="95" dirty="0">
                <a:solidFill>
                  <a:srgbClr val="404040"/>
                </a:solidFill>
                <a:cs typeface="TheSans" panose="020B0503040302020203" pitchFamily="34" charset="-78"/>
              </a:rPr>
              <a:t> </a:t>
            </a:r>
            <a:r>
              <a:rPr lang="en-US" sz="800" spc="-10" dirty="0">
                <a:solidFill>
                  <a:srgbClr val="404040"/>
                </a:solidFill>
                <a:cs typeface="TheSans" panose="020B0503040302020203" pitchFamily="34" charset="-78"/>
              </a:rPr>
              <a:t>(1-5)</a:t>
            </a:r>
            <a:endParaRPr lang="en-US" sz="800" dirty="0">
              <a:cs typeface="TheSans" panose="020B0503040302020203" pitchFamily="34" charset="-78"/>
            </a:endParaRPr>
          </a:p>
        </p:txBody>
      </p:sp>
      <p:grpSp>
        <p:nvGrpSpPr>
          <p:cNvPr id="52" name="object 52"/>
          <p:cNvGrpSpPr/>
          <p:nvPr/>
        </p:nvGrpSpPr>
        <p:grpSpPr>
          <a:xfrm>
            <a:off x="8707881" y="4797552"/>
            <a:ext cx="3145790" cy="930275"/>
            <a:chOff x="8707881" y="4797552"/>
            <a:chExt cx="3145790" cy="930275"/>
          </a:xfrm>
        </p:grpSpPr>
        <p:sp>
          <p:nvSpPr>
            <p:cNvPr id="53" name="object 53"/>
            <p:cNvSpPr/>
            <p:nvPr/>
          </p:nvSpPr>
          <p:spPr>
            <a:xfrm>
              <a:off x="11369039" y="4797552"/>
              <a:ext cx="485140" cy="408940"/>
            </a:xfrm>
            <a:custGeom>
              <a:avLst/>
              <a:gdLst/>
              <a:ahLst/>
              <a:cxnLst/>
              <a:rect l="l" t="t" r="r" b="b"/>
              <a:pathLst>
                <a:path w="485140" h="408939">
                  <a:moveTo>
                    <a:pt x="484631" y="0"/>
                  </a:moveTo>
                  <a:lnTo>
                    <a:pt x="0" y="0"/>
                  </a:lnTo>
                  <a:lnTo>
                    <a:pt x="0" y="408431"/>
                  </a:lnTo>
                  <a:lnTo>
                    <a:pt x="484631" y="408431"/>
                  </a:lnTo>
                  <a:lnTo>
                    <a:pt x="484631" y="0"/>
                  </a:lnTo>
                  <a:close/>
                </a:path>
              </a:pathLst>
            </a:custGeom>
            <a:solidFill>
              <a:srgbClr val="8EDD64"/>
            </a:solidFill>
          </p:spPr>
          <p:txBody>
            <a:bodyPr wrap="square" lIns="0" tIns="0" rIns="0" bIns="0" rtlCol="0"/>
            <a:lstStyle/>
            <a:p>
              <a:endParaRPr lang="en-US" dirty="0">
                <a:cs typeface="TheSans" panose="020B0503040302020203" pitchFamily="34" charset="-78"/>
              </a:endParaRPr>
            </a:p>
          </p:txBody>
        </p:sp>
        <p:sp>
          <p:nvSpPr>
            <p:cNvPr id="54" name="object 54"/>
            <p:cNvSpPr/>
            <p:nvPr/>
          </p:nvSpPr>
          <p:spPr>
            <a:xfrm>
              <a:off x="9918191" y="5315712"/>
              <a:ext cx="485140" cy="405765"/>
            </a:xfrm>
            <a:custGeom>
              <a:avLst/>
              <a:gdLst/>
              <a:ahLst/>
              <a:cxnLst/>
              <a:rect l="l" t="t" r="r" b="b"/>
              <a:pathLst>
                <a:path w="485140" h="405764">
                  <a:moveTo>
                    <a:pt x="484631" y="0"/>
                  </a:moveTo>
                  <a:lnTo>
                    <a:pt x="0" y="0"/>
                  </a:lnTo>
                  <a:lnTo>
                    <a:pt x="0" y="405384"/>
                  </a:lnTo>
                  <a:lnTo>
                    <a:pt x="484631" y="405384"/>
                  </a:lnTo>
                  <a:lnTo>
                    <a:pt x="484631" y="0"/>
                  </a:lnTo>
                  <a:close/>
                </a:path>
              </a:pathLst>
            </a:custGeom>
            <a:solidFill>
              <a:srgbClr val="BDBDBD"/>
            </a:solidFill>
          </p:spPr>
          <p:txBody>
            <a:bodyPr wrap="square" lIns="0" tIns="0" rIns="0" bIns="0" rtlCol="0"/>
            <a:lstStyle/>
            <a:p>
              <a:endParaRPr lang="en-US" dirty="0">
                <a:cs typeface="TheSans" panose="020B0503040302020203" pitchFamily="34" charset="-78"/>
              </a:endParaRPr>
            </a:p>
          </p:txBody>
        </p:sp>
        <p:sp>
          <p:nvSpPr>
            <p:cNvPr id="55" name="object 55"/>
            <p:cNvSpPr/>
            <p:nvPr/>
          </p:nvSpPr>
          <p:spPr>
            <a:xfrm>
              <a:off x="10402823" y="5315712"/>
              <a:ext cx="485140" cy="405765"/>
            </a:xfrm>
            <a:custGeom>
              <a:avLst/>
              <a:gdLst/>
              <a:ahLst/>
              <a:cxnLst/>
              <a:rect l="l" t="t" r="r" b="b"/>
              <a:pathLst>
                <a:path w="485140" h="405764">
                  <a:moveTo>
                    <a:pt x="484631" y="0"/>
                  </a:moveTo>
                  <a:lnTo>
                    <a:pt x="0" y="0"/>
                  </a:lnTo>
                  <a:lnTo>
                    <a:pt x="0" y="405384"/>
                  </a:lnTo>
                  <a:lnTo>
                    <a:pt x="484631" y="405384"/>
                  </a:lnTo>
                  <a:lnTo>
                    <a:pt x="484631" y="0"/>
                  </a:lnTo>
                  <a:close/>
                </a:path>
              </a:pathLst>
            </a:custGeom>
            <a:solidFill>
              <a:srgbClr val="BAEBA2"/>
            </a:solidFill>
          </p:spPr>
          <p:txBody>
            <a:bodyPr wrap="square" lIns="0" tIns="0" rIns="0" bIns="0" rtlCol="0"/>
            <a:lstStyle/>
            <a:p>
              <a:endParaRPr lang="en-US" dirty="0">
                <a:cs typeface="TheSans" panose="020B0503040302020203" pitchFamily="34" charset="-78"/>
              </a:endParaRPr>
            </a:p>
          </p:txBody>
        </p:sp>
        <p:sp>
          <p:nvSpPr>
            <p:cNvPr id="56" name="object 56"/>
            <p:cNvSpPr/>
            <p:nvPr/>
          </p:nvSpPr>
          <p:spPr>
            <a:xfrm>
              <a:off x="8714231" y="5315712"/>
              <a:ext cx="1173480" cy="405765"/>
            </a:xfrm>
            <a:custGeom>
              <a:avLst/>
              <a:gdLst/>
              <a:ahLst/>
              <a:cxnLst/>
              <a:rect l="l" t="t" r="r" b="b"/>
              <a:pathLst>
                <a:path w="1173479" h="405764">
                  <a:moveTo>
                    <a:pt x="0" y="0"/>
                  </a:moveTo>
                  <a:lnTo>
                    <a:pt x="1042289" y="0"/>
                  </a:lnTo>
                  <a:lnTo>
                    <a:pt x="1173479" y="202691"/>
                  </a:lnTo>
                  <a:lnTo>
                    <a:pt x="1042289" y="405384"/>
                  </a:lnTo>
                  <a:lnTo>
                    <a:pt x="0" y="405384"/>
                  </a:lnTo>
                  <a:lnTo>
                    <a:pt x="0" y="0"/>
                  </a:lnTo>
                  <a:close/>
                </a:path>
              </a:pathLst>
            </a:custGeom>
            <a:ln w="12192">
              <a:solidFill>
                <a:srgbClr val="D4CA9F"/>
              </a:solidFill>
            </a:ln>
          </p:spPr>
          <p:txBody>
            <a:bodyPr wrap="square" lIns="0" tIns="0" rIns="0" bIns="0" rtlCol="0"/>
            <a:lstStyle/>
            <a:p>
              <a:endParaRPr lang="en-US" dirty="0">
                <a:cs typeface="TheSans" panose="020B0503040302020203" pitchFamily="34" charset="-78"/>
              </a:endParaRPr>
            </a:p>
          </p:txBody>
        </p:sp>
      </p:grpSp>
      <p:sp>
        <p:nvSpPr>
          <p:cNvPr id="57" name="object 57"/>
          <p:cNvSpPr txBox="1"/>
          <p:nvPr/>
        </p:nvSpPr>
        <p:spPr>
          <a:xfrm>
            <a:off x="8721343" y="5322519"/>
            <a:ext cx="1042669" cy="391160"/>
          </a:xfrm>
          <a:prstGeom prst="rect">
            <a:avLst/>
          </a:prstGeom>
        </p:spPr>
        <p:txBody>
          <a:bodyPr vert="horz" wrap="square" lIns="0" tIns="12065" rIns="0" bIns="0" rtlCol="0">
            <a:spAutoFit/>
          </a:bodyPr>
          <a:lstStyle/>
          <a:p>
            <a:pPr marL="12700" marR="5080">
              <a:lnSpc>
                <a:spcPct val="100000"/>
              </a:lnSpc>
              <a:spcBef>
                <a:spcPts val="95"/>
              </a:spcBef>
            </a:pPr>
            <a:r>
              <a:rPr lang="en-US" sz="800" spc="-10" dirty="0">
                <a:solidFill>
                  <a:srgbClr val="404040"/>
                </a:solidFill>
                <a:cs typeface="TheSans" panose="020B0503040302020203" pitchFamily="34" charset="-78"/>
              </a:rPr>
              <a:t>Construction Costs  </a:t>
            </a:r>
            <a:r>
              <a:rPr lang="en-US" sz="800" spc="-15" dirty="0">
                <a:solidFill>
                  <a:srgbClr val="404040"/>
                </a:solidFill>
                <a:cs typeface="TheSans" panose="020B0503040302020203" pitchFamily="34" charset="-78"/>
              </a:rPr>
              <a:t>(Indexed </a:t>
            </a:r>
            <a:r>
              <a:rPr lang="en-US" sz="800" spc="-10" dirty="0">
                <a:solidFill>
                  <a:srgbClr val="404040"/>
                </a:solidFill>
                <a:cs typeface="TheSans" panose="020B0503040302020203" pitchFamily="34" charset="-78"/>
              </a:rPr>
              <a:t>to </a:t>
            </a:r>
            <a:r>
              <a:rPr lang="en-US" sz="800" spc="-5" dirty="0">
                <a:solidFill>
                  <a:srgbClr val="404040"/>
                </a:solidFill>
                <a:cs typeface="TheSans" panose="020B0503040302020203" pitchFamily="34" charset="-78"/>
              </a:rPr>
              <a:t>US, </a:t>
            </a:r>
            <a:r>
              <a:rPr lang="en-US" sz="800" spc="-10" dirty="0">
                <a:solidFill>
                  <a:srgbClr val="404040"/>
                </a:solidFill>
                <a:cs typeface="TheSans" panose="020B0503040302020203" pitchFamily="34" charset="-78"/>
              </a:rPr>
              <a:t>% </a:t>
            </a:r>
            <a:r>
              <a:rPr lang="en-US" sz="800" spc="-5" dirty="0">
                <a:solidFill>
                  <a:srgbClr val="404040"/>
                </a:solidFill>
                <a:cs typeface="TheSans" panose="020B0503040302020203" pitchFamily="34" charset="-78"/>
              </a:rPr>
              <a:t>0 </a:t>
            </a:r>
            <a:r>
              <a:rPr lang="en-US" sz="800" spc="-10" dirty="0">
                <a:solidFill>
                  <a:srgbClr val="404040"/>
                </a:solidFill>
                <a:cs typeface="TheSans" panose="020B0503040302020203" pitchFamily="34" charset="-78"/>
              </a:rPr>
              <a:t>is  </a:t>
            </a:r>
            <a:r>
              <a:rPr lang="en-US" sz="800" spc="-15" dirty="0">
                <a:solidFill>
                  <a:srgbClr val="404040"/>
                </a:solidFill>
                <a:cs typeface="TheSans" panose="020B0503040302020203" pitchFamily="34" charset="-78"/>
              </a:rPr>
              <a:t>cheapest)</a:t>
            </a:r>
            <a:endParaRPr lang="en-US" sz="800" dirty="0">
              <a:cs typeface="TheSans" panose="020B0503040302020203" pitchFamily="34" charset="-78"/>
            </a:endParaRPr>
          </a:p>
        </p:txBody>
      </p:sp>
      <p:grpSp>
        <p:nvGrpSpPr>
          <p:cNvPr id="58" name="object 58"/>
          <p:cNvGrpSpPr/>
          <p:nvPr/>
        </p:nvGrpSpPr>
        <p:grpSpPr>
          <a:xfrm>
            <a:off x="8698738" y="5315711"/>
            <a:ext cx="3155315" cy="930275"/>
            <a:chOff x="8698738" y="5315711"/>
            <a:chExt cx="3155315" cy="930275"/>
          </a:xfrm>
        </p:grpSpPr>
        <p:sp>
          <p:nvSpPr>
            <p:cNvPr id="59" name="object 59"/>
            <p:cNvSpPr/>
            <p:nvPr/>
          </p:nvSpPr>
          <p:spPr>
            <a:xfrm>
              <a:off x="11369039" y="5315711"/>
              <a:ext cx="485140" cy="405765"/>
            </a:xfrm>
            <a:custGeom>
              <a:avLst/>
              <a:gdLst/>
              <a:ahLst/>
              <a:cxnLst/>
              <a:rect l="l" t="t" r="r" b="b"/>
              <a:pathLst>
                <a:path w="485140" h="405764">
                  <a:moveTo>
                    <a:pt x="484631" y="0"/>
                  </a:moveTo>
                  <a:lnTo>
                    <a:pt x="0" y="0"/>
                  </a:lnTo>
                  <a:lnTo>
                    <a:pt x="0" y="405384"/>
                  </a:lnTo>
                  <a:lnTo>
                    <a:pt x="484631" y="405384"/>
                  </a:lnTo>
                  <a:lnTo>
                    <a:pt x="484631" y="0"/>
                  </a:lnTo>
                  <a:close/>
                </a:path>
              </a:pathLst>
            </a:custGeom>
            <a:solidFill>
              <a:srgbClr val="8EDD64"/>
            </a:solidFill>
          </p:spPr>
          <p:txBody>
            <a:bodyPr wrap="square" lIns="0" tIns="0" rIns="0" bIns="0" rtlCol="0"/>
            <a:lstStyle/>
            <a:p>
              <a:endParaRPr lang="en-US" dirty="0">
                <a:cs typeface="TheSans" panose="020B0503040302020203" pitchFamily="34" charset="-78"/>
              </a:endParaRPr>
            </a:p>
          </p:txBody>
        </p:sp>
        <p:sp>
          <p:nvSpPr>
            <p:cNvPr id="60" name="object 60"/>
            <p:cNvSpPr/>
            <p:nvPr/>
          </p:nvSpPr>
          <p:spPr>
            <a:xfrm>
              <a:off x="9912096" y="5833871"/>
              <a:ext cx="485140" cy="405765"/>
            </a:xfrm>
            <a:custGeom>
              <a:avLst/>
              <a:gdLst/>
              <a:ahLst/>
              <a:cxnLst/>
              <a:rect l="l" t="t" r="r" b="b"/>
              <a:pathLst>
                <a:path w="485140" h="405764">
                  <a:moveTo>
                    <a:pt x="484631" y="0"/>
                  </a:moveTo>
                  <a:lnTo>
                    <a:pt x="0" y="0"/>
                  </a:lnTo>
                  <a:lnTo>
                    <a:pt x="0" y="405383"/>
                  </a:lnTo>
                  <a:lnTo>
                    <a:pt x="484631" y="405383"/>
                  </a:lnTo>
                  <a:lnTo>
                    <a:pt x="484631" y="0"/>
                  </a:lnTo>
                  <a:close/>
                </a:path>
              </a:pathLst>
            </a:custGeom>
            <a:solidFill>
              <a:srgbClr val="BDBDBD"/>
            </a:solidFill>
          </p:spPr>
          <p:txBody>
            <a:bodyPr wrap="square" lIns="0" tIns="0" rIns="0" bIns="0" rtlCol="0"/>
            <a:lstStyle/>
            <a:p>
              <a:endParaRPr lang="en-US" dirty="0">
                <a:cs typeface="TheSans" panose="020B0503040302020203" pitchFamily="34" charset="-78"/>
              </a:endParaRPr>
            </a:p>
          </p:txBody>
        </p:sp>
        <p:sp>
          <p:nvSpPr>
            <p:cNvPr id="61" name="object 61"/>
            <p:cNvSpPr/>
            <p:nvPr/>
          </p:nvSpPr>
          <p:spPr>
            <a:xfrm>
              <a:off x="10393680" y="5833871"/>
              <a:ext cx="485140" cy="405765"/>
            </a:xfrm>
            <a:custGeom>
              <a:avLst/>
              <a:gdLst/>
              <a:ahLst/>
              <a:cxnLst/>
              <a:rect l="l" t="t" r="r" b="b"/>
              <a:pathLst>
                <a:path w="485140" h="405764">
                  <a:moveTo>
                    <a:pt x="484631" y="0"/>
                  </a:moveTo>
                  <a:lnTo>
                    <a:pt x="0" y="0"/>
                  </a:lnTo>
                  <a:lnTo>
                    <a:pt x="0" y="405383"/>
                  </a:lnTo>
                  <a:lnTo>
                    <a:pt x="484631" y="405383"/>
                  </a:lnTo>
                  <a:lnTo>
                    <a:pt x="484631" y="0"/>
                  </a:lnTo>
                  <a:close/>
                </a:path>
              </a:pathLst>
            </a:custGeom>
            <a:solidFill>
              <a:srgbClr val="BAEBA2"/>
            </a:solidFill>
          </p:spPr>
          <p:txBody>
            <a:bodyPr wrap="square" lIns="0" tIns="0" rIns="0" bIns="0" rtlCol="0"/>
            <a:lstStyle/>
            <a:p>
              <a:endParaRPr lang="en-US" dirty="0">
                <a:cs typeface="TheSans" panose="020B0503040302020203" pitchFamily="34" charset="-78"/>
              </a:endParaRPr>
            </a:p>
          </p:txBody>
        </p:sp>
        <p:sp>
          <p:nvSpPr>
            <p:cNvPr id="62" name="object 62"/>
            <p:cNvSpPr/>
            <p:nvPr/>
          </p:nvSpPr>
          <p:spPr>
            <a:xfrm>
              <a:off x="8705088" y="5833871"/>
              <a:ext cx="1173480" cy="405765"/>
            </a:xfrm>
            <a:custGeom>
              <a:avLst/>
              <a:gdLst/>
              <a:ahLst/>
              <a:cxnLst/>
              <a:rect l="l" t="t" r="r" b="b"/>
              <a:pathLst>
                <a:path w="1173479" h="405764">
                  <a:moveTo>
                    <a:pt x="0" y="0"/>
                  </a:moveTo>
                  <a:lnTo>
                    <a:pt x="1042288" y="0"/>
                  </a:lnTo>
                  <a:lnTo>
                    <a:pt x="1173479" y="202691"/>
                  </a:lnTo>
                  <a:lnTo>
                    <a:pt x="1042288" y="405383"/>
                  </a:lnTo>
                  <a:lnTo>
                    <a:pt x="0" y="405383"/>
                  </a:lnTo>
                  <a:lnTo>
                    <a:pt x="0" y="0"/>
                  </a:lnTo>
                  <a:close/>
                </a:path>
              </a:pathLst>
            </a:custGeom>
            <a:ln w="12192">
              <a:solidFill>
                <a:srgbClr val="D4CA9F"/>
              </a:solidFill>
            </a:ln>
          </p:spPr>
          <p:txBody>
            <a:bodyPr wrap="square" lIns="0" tIns="0" rIns="0" bIns="0" rtlCol="0"/>
            <a:lstStyle/>
            <a:p>
              <a:endParaRPr lang="en-US" dirty="0">
                <a:cs typeface="TheSans" panose="020B0503040302020203" pitchFamily="34" charset="-78"/>
              </a:endParaRPr>
            </a:p>
          </p:txBody>
        </p:sp>
      </p:grpSp>
      <p:sp>
        <p:nvSpPr>
          <p:cNvPr id="63" name="object 63"/>
          <p:cNvSpPr txBox="1"/>
          <p:nvPr/>
        </p:nvSpPr>
        <p:spPr>
          <a:xfrm>
            <a:off x="8713469" y="5901638"/>
            <a:ext cx="980440" cy="257763"/>
          </a:xfrm>
          <a:prstGeom prst="rect">
            <a:avLst/>
          </a:prstGeom>
        </p:spPr>
        <p:txBody>
          <a:bodyPr vert="horz" wrap="square" lIns="0" tIns="11430" rIns="0" bIns="0" rtlCol="0">
            <a:spAutoFit/>
          </a:bodyPr>
          <a:lstStyle/>
          <a:p>
            <a:pPr marL="12700" marR="5080">
              <a:lnSpc>
                <a:spcPct val="100000"/>
              </a:lnSpc>
              <a:spcBef>
                <a:spcPts val="90"/>
              </a:spcBef>
            </a:pPr>
            <a:r>
              <a:rPr lang="en-US" sz="800" spc="-15" dirty="0">
                <a:solidFill>
                  <a:srgbClr val="404040"/>
                </a:solidFill>
                <a:cs typeface="TheSans" panose="020B0503040302020203" pitchFamily="34" charset="-78"/>
              </a:rPr>
              <a:t>Ease </a:t>
            </a:r>
            <a:r>
              <a:rPr lang="en-US" sz="800" spc="-25" dirty="0">
                <a:solidFill>
                  <a:srgbClr val="404040"/>
                </a:solidFill>
                <a:cs typeface="TheSans" panose="020B0503040302020203" pitchFamily="34" charset="-78"/>
              </a:rPr>
              <a:t>of </a:t>
            </a:r>
            <a:r>
              <a:rPr lang="en-US" sz="800" spc="-15" dirty="0">
                <a:solidFill>
                  <a:srgbClr val="404040"/>
                </a:solidFill>
                <a:cs typeface="TheSans" panose="020B0503040302020203" pitchFamily="34" charset="-78"/>
              </a:rPr>
              <a:t>getting credit  </a:t>
            </a:r>
            <a:r>
              <a:rPr lang="en-US" sz="800" spc="-10" dirty="0">
                <a:solidFill>
                  <a:srgbClr val="404040"/>
                </a:solidFill>
                <a:cs typeface="TheSans" panose="020B0503040302020203" pitchFamily="34" charset="-78"/>
              </a:rPr>
              <a:t>(0-100)</a:t>
            </a:r>
            <a:endParaRPr lang="en-US" sz="800" dirty="0">
              <a:cs typeface="TheSans" panose="020B0503040302020203" pitchFamily="34" charset="-78"/>
            </a:endParaRPr>
          </a:p>
        </p:txBody>
      </p:sp>
      <p:grpSp>
        <p:nvGrpSpPr>
          <p:cNvPr id="64" name="object 64"/>
          <p:cNvGrpSpPr/>
          <p:nvPr/>
        </p:nvGrpSpPr>
        <p:grpSpPr>
          <a:xfrm>
            <a:off x="10878311" y="5824601"/>
            <a:ext cx="978535" cy="427355"/>
            <a:chOff x="10878311" y="5824601"/>
            <a:chExt cx="978535" cy="427355"/>
          </a:xfrm>
        </p:grpSpPr>
        <p:sp>
          <p:nvSpPr>
            <p:cNvPr id="65" name="object 65"/>
            <p:cNvSpPr/>
            <p:nvPr/>
          </p:nvSpPr>
          <p:spPr>
            <a:xfrm>
              <a:off x="10878311" y="5833872"/>
              <a:ext cx="485140" cy="405765"/>
            </a:xfrm>
            <a:custGeom>
              <a:avLst/>
              <a:gdLst/>
              <a:ahLst/>
              <a:cxnLst/>
              <a:rect l="l" t="t" r="r" b="b"/>
              <a:pathLst>
                <a:path w="485140" h="405764">
                  <a:moveTo>
                    <a:pt x="484631" y="0"/>
                  </a:moveTo>
                  <a:lnTo>
                    <a:pt x="0" y="0"/>
                  </a:lnTo>
                  <a:lnTo>
                    <a:pt x="0" y="405383"/>
                  </a:lnTo>
                  <a:lnTo>
                    <a:pt x="484631" y="405383"/>
                  </a:lnTo>
                  <a:lnTo>
                    <a:pt x="484631" y="0"/>
                  </a:lnTo>
                  <a:close/>
                </a:path>
              </a:pathLst>
            </a:custGeom>
            <a:solidFill>
              <a:srgbClr val="D4CA9F"/>
            </a:solidFill>
          </p:spPr>
          <p:txBody>
            <a:bodyPr wrap="square" lIns="0" tIns="0" rIns="0" bIns="0" rtlCol="0"/>
            <a:lstStyle/>
            <a:p>
              <a:endParaRPr lang="en-US" dirty="0">
                <a:cs typeface="TheSans" panose="020B0503040302020203" pitchFamily="34" charset="-78"/>
              </a:endParaRPr>
            </a:p>
          </p:txBody>
        </p:sp>
        <p:sp>
          <p:nvSpPr>
            <p:cNvPr id="66" name="object 66"/>
            <p:cNvSpPr/>
            <p:nvPr/>
          </p:nvSpPr>
          <p:spPr>
            <a:xfrm>
              <a:off x="11361419" y="5835396"/>
              <a:ext cx="485140" cy="405765"/>
            </a:xfrm>
            <a:custGeom>
              <a:avLst/>
              <a:gdLst/>
              <a:ahLst/>
              <a:cxnLst/>
              <a:rect l="l" t="t" r="r" b="b"/>
              <a:pathLst>
                <a:path w="485140" h="405764">
                  <a:moveTo>
                    <a:pt x="484631" y="0"/>
                  </a:moveTo>
                  <a:lnTo>
                    <a:pt x="0" y="0"/>
                  </a:lnTo>
                  <a:lnTo>
                    <a:pt x="0" y="405383"/>
                  </a:lnTo>
                  <a:lnTo>
                    <a:pt x="484631" y="405383"/>
                  </a:lnTo>
                  <a:lnTo>
                    <a:pt x="484631" y="0"/>
                  </a:lnTo>
                  <a:close/>
                </a:path>
              </a:pathLst>
            </a:custGeom>
            <a:solidFill>
              <a:srgbClr val="8EDD64"/>
            </a:solidFill>
          </p:spPr>
          <p:txBody>
            <a:bodyPr wrap="square" lIns="0" tIns="0" rIns="0" bIns="0" rtlCol="0"/>
            <a:lstStyle/>
            <a:p>
              <a:endParaRPr lang="en-US" dirty="0">
                <a:cs typeface="TheSans" panose="020B0503040302020203" pitchFamily="34" charset="-78"/>
              </a:endParaRPr>
            </a:p>
          </p:txBody>
        </p:sp>
        <p:sp>
          <p:nvSpPr>
            <p:cNvPr id="67" name="object 67"/>
            <p:cNvSpPr/>
            <p:nvPr/>
          </p:nvSpPr>
          <p:spPr>
            <a:xfrm>
              <a:off x="11361419" y="5835396"/>
              <a:ext cx="485140" cy="405765"/>
            </a:xfrm>
            <a:custGeom>
              <a:avLst/>
              <a:gdLst/>
              <a:ahLst/>
              <a:cxnLst/>
              <a:rect l="l" t="t" r="r" b="b"/>
              <a:pathLst>
                <a:path w="485140" h="405764">
                  <a:moveTo>
                    <a:pt x="0" y="405383"/>
                  </a:moveTo>
                  <a:lnTo>
                    <a:pt x="484631" y="405383"/>
                  </a:lnTo>
                  <a:lnTo>
                    <a:pt x="484631" y="0"/>
                  </a:lnTo>
                  <a:lnTo>
                    <a:pt x="0" y="0"/>
                  </a:lnTo>
                  <a:lnTo>
                    <a:pt x="0" y="405383"/>
                  </a:lnTo>
                  <a:close/>
                </a:path>
              </a:pathLst>
            </a:custGeom>
            <a:ln w="21335">
              <a:solidFill>
                <a:srgbClr val="006E44"/>
              </a:solidFill>
            </a:ln>
          </p:spPr>
          <p:txBody>
            <a:bodyPr wrap="square" lIns="0" tIns="0" rIns="0" bIns="0" rtlCol="0"/>
            <a:lstStyle/>
            <a:p>
              <a:endParaRPr lang="en-US" dirty="0">
                <a:cs typeface="TheSans" panose="020B0503040302020203" pitchFamily="34" charset="-78"/>
              </a:endParaRPr>
            </a:p>
          </p:txBody>
        </p:sp>
      </p:grpSp>
      <p:sp>
        <p:nvSpPr>
          <p:cNvPr id="68" name="object 68"/>
          <p:cNvSpPr txBox="1"/>
          <p:nvPr/>
        </p:nvSpPr>
        <p:spPr>
          <a:xfrm>
            <a:off x="11361419" y="5835396"/>
            <a:ext cx="485140" cy="287899"/>
          </a:xfrm>
          <a:prstGeom prst="rect">
            <a:avLst/>
          </a:prstGeom>
        </p:spPr>
        <p:txBody>
          <a:bodyPr vert="horz" wrap="square" lIns="0" tIns="117475" rIns="0" bIns="0" rtlCol="0">
            <a:spAutoFit/>
          </a:bodyPr>
          <a:lstStyle/>
          <a:p>
            <a:pPr marL="1270" algn="ctr">
              <a:lnSpc>
                <a:spcPct val="100000"/>
              </a:lnSpc>
              <a:spcBef>
                <a:spcPts val="925"/>
              </a:spcBef>
            </a:pPr>
            <a:r>
              <a:rPr lang="en-US" sz="1100" b="1" spc="10" dirty="0">
                <a:solidFill>
                  <a:srgbClr val="006E44"/>
                </a:solidFill>
                <a:cs typeface="TheSans" panose="020B0503040302020203" pitchFamily="34" charset="-78"/>
              </a:rPr>
              <a:t>50</a:t>
            </a:r>
            <a:endParaRPr lang="en-US" sz="1100" dirty="0">
              <a:cs typeface="TheSans" panose="020B0503040302020203" pitchFamily="34" charset="-78"/>
            </a:endParaRPr>
          </a:p>
        </p:txBody>
      </p:sp>
      <p:grpSp>
        <p:nvGrpSpPr>
          <p:cNvPr id="69" name="object 69"/>
          <p:cNvGrpSpPr/>
          <p:nvPr/>
        </p:nvGrpSpPr>
        <p:grpSpPr>
          <a:xfrm>
            <a:off x="10875136" y="4788280"/>
            <a:ext cx="506730" cy="430530"/>
            <a:chOff x="10875136" y="4788280"/>
            <a:chExt cx="506730" cy="430530"/>
          </a:xfrm>
        </p:grpSpPr>
        <p:sp>
          <p:nvSpPr>
            <p:cNvPr id="70" name="object 70"/>
            <p:cNvSpPr/>
            <p:nvPr/>
          </p:nvSpPr>
          <p:spPr>
            <a:xfrm>
              <a:off x="10885931" y="4799075"/>
              <a:ext cx="485140" cy="408940"/>
            </a:xfrm>
            <a:custGeom>
              <a:avLst/>
              <a:gdLst/>
              <a:ahLst/>
              <a:cxnLst/>
              <a:rect l="l" t="t" r="r" b="b"/>
              <a:pathLst>
                <a:path w="485140" h="408939">
                  <a:moveTo>
                    <a:pt x="484631" y="0"/>
                  </a:moveTo>
                  <a:lnTo>
                    <a:pt x="0" y="0"/>
                  </a:lnTo>
                  <a:lnTo>
                    <a:pt x="0" y="408431"/>
                  </a:lnTo>
                  <a:lnTo>
                    <a:pt x="484631" y="408431"/>
                  </a:lnTo>
                  <a:lnTo>
                    <a:pt x="484631" y="0"/>
                  </a:lnTo>
                  <a:close/>
                </a:path>
              </a:pathLst>
            </a:custGeom>
            <a:solidFill>
              <a:srgbClr val="D4CA9F"/>
            </a:solidFill>
          </p:spPr>
          <p:txBody>
            <a:bodyPr wrap="square" lIns="0" tIns="0" rIns="0" bIns="0" rtlCol="0"/>
            <a:lstStyle/>
            <a:p>
              <a:endParaRPr lang="en-US" dirty="0">
                <a:cs typeface="TheSans" panose="020B0503040302020203" pitchFamily="34" charset="-78"/>
              </a:endParaRPr>
            </a:p>
          </p:txBody>
        </p:sp>
        <p:sp>
          <p:nvSpPr>
            <p:cNvPr id="71" name="object 71"/>
            <p:cNvSpPr/>
            <p:nvPr/>
          </p:nvSpPr>
          <p:spPr>
            <a:xfrm>
              <a:off x="10885931" y="4799075"/>
              <a:ext cx="485140" cy="408940"/>
            </a:xfrm>
            <a:custGeom>
              <a:avLst/>
              <a:gdLst/>
              <a:ahLst/>
              <a:cxnLst/>
              <a:rect l="l" t="t" r="r" b="b"/>
              <a:pathLst>
                <a:path w="485140" h="408939">
                  <a:moveTo>
                    <a:pt x="0" y="408431"/>
                  </a:moveTo>
                  <a:lnTo>
                    <a:pt x="484631" y="408431"/>
                  </a:lnTo>
                  <a:lnTo>
                    <a:pt x="484631" y="0"/>
                  </a:lnTo>
                  <a:lnTo>
                    <a:pt x="0" y="0"/>
                  </a:lnTo>
                  <a:lnTo>
                    <a:pt x="0" y="408431"/>
                  </a:lnTo>
                  <a:close/>
                </a:path>
              </a:pathLst>
            </a:custGeom>
            <a:ln w="21336">
              <a:solidFill>
                <a:srgbClr val="006E44"/>
              </a:solidFill>
            </a:ln>
          </p:spPr>
          <p:txBody>
            <a:bodyPr wrap="square" lIns="0" tIns="0" rIns="0" bIns="0" rtlCol="0"/>
            <a:lstStyle/>
            <a:p>
              <a:endParaRPr lang="en-US" dirty="0">
                <a:cs typeface="TheSans" panose="020B0503040302020203" pitchFamily="34" charset="-78"/>
              </a:endParaRPr>
            </a:p>
          </p:txBody>
        </p:sp>
      </p:grpSp>
      <p:sp>
        <p:nvSpPr>
          <p:cNvPr id="72" name="object 72"/>
          <p:cNvSpPr txBox="1"/>
          <p:nvPr/>
        </p:nvSpPr>
        <p:spPr>
          <a:xfrm>
            <a:off x="10885931" y="4799076"/>
            <a:ext cx="485140" cy="286617"/>
          </a:xfrm>
          <a:prstGeom prst="rect">
            <a:avLst/>
          </a:prstGeom>
        </p:spPr>
        <p:txBody>
          <a:bodyPr vert="horz" wrap="square" lIns="0" tIns="1905" rIns="0" bIns="0" rtlCol="0">
            <a:spAutoFit/>
          </a:bodyPr>
          <a:lstStyle/>
          <a:p>
            <a:pPr>
              <a:lnSpc>
                <a:spcPct val="100000"/>
              </a:lnSpc>
              <a:spcBef>
                <a:spcPts val="15"/>
              </a:spcBef>
            </a:pPr>
            <a:endParaRPr lang="en-US" sz="850" dirty="0">
              <a:cs typeface="TheSans" panose="020B0503040302020203" pitchFamily="34" charset="-78"/>
            </a:endParaRPr>
          </a:p>
          <a:p>
            <a:pPr marL="139065">
              <a:lnSpc>
                <a:spcPct val="100000"/>
              </a:lnSpc>
              <a:spcBef>
                <a:spcPts val="5"/>
              </a:spcBef>
            </a:pPr>
            <a:r>
              <a:rPr lang="en-US" sz="1000" b="1" dirty="0">
                <a:solidFill>
                  <a:srgbClr val="006E44"/>
                </a:solidFill>
                <a:cs typeface="TheSans" panose="020B0503040302020203" pitchFamily="34" charset="-78"/>
              </a:rPr>
              <a:t>3.2</a:t>
            </a:r>
            <a:endParaRPr lang="en-US" sz="1000" dirty="0">
              <a:cs typeface="TheSans" panose="020B0503040302020203" pitchFamily="34" charset="-78"/>
            </a:endParaRPr>
          </a:p>
        </p:txBody>
      </p:sp>
      <p:grpSp>
        <p:nvGrpSpPr>
          <p:cNvPr id="73" name="object 73"/>
          <p:cNvGrpSpPr/>
          <p:nvPr/>
        </p:nvGrpSpPr>
        <p:grpSpPr>
          <a:xfrm>
            <a:off x="10872089" y="3755009"/>
            <a:ext cx="506730" cy="427355"/>
            <a:chOff x="10872089" y="3755009"/>
            <a:chExt cx="506730" cy="427355"/>
          </a:xfrm>
        </p:grpSpPr>
        <p:sp>
          <p:nvSpPr>
            <p:cNvPr id="74" name="object 74"/>
            <p:cNvSpPr/>
            <p:nvPr/>
          </p:nvSpPr>
          <p:spPr>
            <a:xfrm>
              <a:off x="10882884" y="3765804"/>
              <a:ext cx="485140" cy="405765"/>
            </a:xfrm>
            <a:custGeom>
              <a:avLst/>
              <a:gdLst/>
              <a:ahLst/>
              <a:cxnLst/>
              <a:rect l="l" t="t" r="r" b="b"/>
              <a:pathLst>
                <a:path w="485140" h="405764">
                  <a:moveTo>
                    <a:pt x="484631" y="0"/>
                  </a:moveTo>
                  <a:lnTo>
                    <a:pt x="0" y="0"/>
                  </a:lnTo>
                  <a:lnTo>
                    <a:pt x="0" y="405384"/>
                  </a:lnTo>
                  <a:lnTo>
                    <a:pt x="484631" y="405384"/>
                  </a:lnTo>
                  <a:lnTo>
                    <a:pt x="484631" y="0"/>
                  </a:lnTo>
                  <a:close/>
                </a:path>
              </a:pathLst>
            </a:custGeom>
            <a:solidFill>
              <a:srgbClr val="D4CA9F"/>
            </a:solidFill>
          </p:spPr>
          <p:txBody>
            <a:bodyPr wrap="square" lIns="0" tIns="0" rIns="0" bIns="0" rtlCol="0"/>
            <a:lstStyle/>
            <a:p>
              <a:endParaRPr lang="en-US" dirty="0">
                <a:cs typeface="TheSans" panose="020B0503040302020203" pitchFamily="34" charset="-78"/>
              </a:endParaRPr>
            </a:p>
          </p:txBody>
        </p:sp>
        <p:sp>
          <p:nvSpPr>
            <p:cNvPr id="75" name="object 75"/>
            <p:cNvSpPr/>
            <p:nvPr/>
          </p:nvSpPr>
          <p:spPr>
            <a:xfrm>
              <a:off x="10882884" y="3765804"/>
              <a:ext cx="485140" cy="405765"/>
            </a:xfrm>
            <a:custGeom>
              <a:avLst/>
              <a:gdLst/>
              <a:ahLst/>
              <a:cxnLst/>
              <a:rect l="l" t="t" r="r" b="b"/>
              <a:pathLst>
                <a:path w="485140" h="405764">
                  <a:moveTo>
                    <a:pt x="0" y="405384"/>
                  </a:moveTo>
                  <a:lnTo>
                    <a:pt x="484631" y="405384"/>
                  </a:lnTo>
                  <a:lnTo>
                    <a:pt x="484631" y="0"/>
                  </a:lnTo>
                  <a:lnTo>
                    <a:pt x="0" y="0"/>
                  </a:lnTo>
                  <a:lnTo>
                    <a:pt x="0" y="405384"/>
                  </a:lnTo>
                  <a:close/>
                </a:path>
              </a:pathLst>
            </a:custGeom>
            <a:ln w="21336">
              <a:solidFill>
                <a:srgbClr val="006E44"/>
              </a:solidFill>
            </a:ln>
          </p:spPr>
          <p:txBody>
            <a:bodyPr wrap="square" lIns="0" tIns="0" rIns="0" bIns="0" rtlCol="0"/>
            <a:lstStyle/>
            <a:p>
              <a:endParaRPr lang="en-US" dirty="0">
                <a:cs typeface="TheSans" panose="020B0503040302020203" pitchFamily="34" charset="-78"/>
              </a:endParaRPr>
            </a:p>
          </p:txBody>
        </p:sp>
      </p:grpSp>
      <p:sp>
        <p:nvSpPr>
          <p:cNvPr id="76" name="object 76"/>
          <p:cNvSpPr txBox="1"/>
          <p:nvPr/>
        </p:nvSpPr>
        <p:spPr>
          <a:xfrm>
            <a:off x="10882883" y="3765803"/>
            <a:ext cx="485140" cy="356508"/>
          </a:xfrm>
          <a:prstGeom prst="rect">
            <a:avLst/>
          </a:prstGeom>
        </p:spPr>
        <p:txBody>
          <a:bodyPr vert="horz" wrap="square" lIns="0" tIns="48260" rIns="0" bIns="0" rtlCol="0">
            <a:spAutoFit/>
          </a:bodyPr>
          <a:lstStyle/>
          <a:p>
            <a:pPr marL="35560" algn="ctr">
              <a:lnSpc>
                <a:spcPct val="100000"/>
              </a:lnSpc>
              <a:spcBef>
                <a:spcPts val="380"/>
              </a:spcBef>
            </a:pPr>
            <a:r>
              <a:rPr lang="en-US" sz="1000" b="1" spc="-10" dirty="0">
                <a:solidFill>
                  <a:srgbClr val="006E44"/>
                </a:solidFill>
                <a:cs typeface="TheSans" panose="020B0503040302020203" pitchFamily="34" charset="-78"/>
              </a:rPr>
              <a:t>$48</a:t>
            </a:r>
            <a:endParaRPr lang="en-US" sz="1000" dirty="0">
              <a:cs typeface="TheSans" panose="020B0503040302020203" pitchFamily="34" charset="-78"/>
            </a:endParaRPr>
          </a:p>
          <a:p>
            <a:pPr marL="1270" algn="ctr">
              <a:lnSpc>
                <a:spcPct val="100000"/>
              </a:lnSpc>
            </a:pPr>
            <a:r>
              <a:rPr lang="en-US" sz="1000" b="1" dirty="0">
                <a:solidFill>
                  <a:srgbClr val="006E44"/>
                </a:solidFill>
                <a:cs typeface="TheSans" panose="020B0503040302020203" pitchFamily="34" charset="-78"/>
              </a:rPr>
              <a:t>/MWh</a:t>
            </a:r>
            <a:endParaRPr lang="en-US" sz="1000" dirty="0">
              <a:cs typeface="TheSans" panose="020B0503040302020203" pitchFamily="34" charset="-78"/>
            </a:endParaRPr>
          </a:p>
        </p:txBody>
      </p:sp>
      <p:grpSp>
        <p:nvGrpSpPr>
          <p:cNvPr id="77" name="object 77"/>
          <p:cNvGrpSpPr/>
          <p:nvPr/>
        </p:nvGrpSpPr>
        <p:grpSpPr>
          <a:xfrm>
            <a:off x="10875264" y="5306567"/>
            <a:ext cx="506095" cy="426720"/>
            <a:chOff x="10875264" y="5306567"/>
            <a:chExt cx="506095" cy="426720"/>
          </a:xfrm>
        </p:grpSpPr>
        <p:sp>
          <p:nvSpPr>
            <p:cNvPr id="78" name="object 78"/>
            <p:cNvSpPr/>
            <p:nvPr/>
          </p:nvSpPr>
          <p:spPr>
            <a:xfrm>
              <a:off x="10885932" y="5317235"/>
              <a:ext cx="485140" cy="405765"/>
            </a:xfrm>
            <a:custGeom>
              <a:avLst/>
              <a:gdLst/>
              <a:ahLst/>
              <a:cxnLst/>
              <a:rect l="l" t="t" r="r" b="b"/>
              <a:pathLst>
                <a:path w="485140" h="405764">
                  <a:moveTo>
                    <a:pt x="484631" y="0"/>
                  </a:moveTo>
                  <a:lnTo>
                    <a:pt x="0" y="0"/>
                  </a:lnTo>
                  <a:lnTo>
                    <a:pt x="0" y="405383"/>
                  </a:lnTo>
                  <a:lnTo>
                    <a:pt x="484631" y="405383"/>
                  </a:lnTo>
                  <a:lnTo>
                    <a:pt x="484631" y="0"/>
                  </a:lnTo>
                  <a:close/>
                </a:path>
              </a:pathLst>
            </a:custGeom>
            <a:solidFill>
              <a:srgbClr val="D4CA9F"/>
            </a:solidFill>
          </p:spPr>
          <p:txBody>
            <a:bodyPr wrap="square" lIns="0" tIns="0" rIns="0" bIns="0" rtlCol="0"/>
            <a:lstStyle/>
            <a:p>
              <a:endParaRPr lang="en-US" dirty="0">
                <a:cs typeface="TheSans" panose="020B0503040302020203" pitchFamily="34" charset="-78"/>
              </a:endParaRPr>
            </a:p>
          </p:txBody>
        </p:sp>
        <p:sp>
          <p:nvSpPr>
            <p:cNvPr id="79" name="object 79"/>
            <p:cNvSpPr/>
            <p:nvPr/>
          </p:nvSpPr>
          <p:spPr>
            <a:xfrm>
              <a:off x="10885932" y="5317235"/>
              <a:ext cx="485140" cy="405765"/>
            </a:xfrm>
            <a:custGeom>
              <a:avLst/>
              <a:gdLst/>
              <a:ahLst/>
              <a:cxnLst/>
              <a:rect l="l" t="t" r="r" b="b"/>
              <a:pathLst>
                <a:path w="485140" h="405764">
                  <a:moveTo>
                    <a:pt x="0" y="405383"/>
                  </a:moveTo>
                  <a:lnTo>
                    <a:pt x="484631" y="405383"/>
                  </a:lnTo>
                  <a:lnTo>
                    <a:pt x="484631" y="0"/>
                  </a:lnTo>
                  <a:lnTo>
                    <a:pt x="0" y="0"/>
                  </a:lnTo>
                  <a:lnTo>
                    <a:pt x="0" y="405383"/>
                  </a:lnTo>
                  <a:close/>
                </a:path>
              </a:pathLst>
            </a:custGeom>
            <a:ln w="21336">
              <a:solidFill>
                <a:srgbClr val="006E44"/>
              </a:solidFill>
            </a:ln>
          </p:spPr>
          <p:txBody>
            <a:bodyPr wrap="square" lIns="0" tIns="0" rIns="0" bIns="0" rtlCol="0"/>
            <a:lstStyle/>
            <a:p>
              <a:endParaRPr lang="en-US" dirty="0">
                <a:cs typeface="TheSans" panose="020B0503040302020203" pitchFamily="34" charset="-78"/>
              </a:endParaRPr>
            </a:p>
          </p:txBody>
        </p:sp>
      </p:grpSp>
      <p:sp>
        <p:nvSpPr>
          <p:cNvPr id="80" name="object 80"/>
          <p:cNvSpPr txBox="1"/>
          <p:nvPr/>
        </p:nvSpPr>
        <p:spPr>
          <a:xfrm>
            <a:off x="10885931" y="5317235"/>
            <a:ext cx="485140" cy="286617"/>
          </a:xfrm>
          <a:prstGeom prst="rect">
            <a:avLst/>
          </a:prstGeom>
        </p:spPr>
        <p:txBody>
          <a:bodyPr vert="horz" wrap="square" lIns="0" tIns="1905" rIns="0" bIns="0" rtlCol="0">
            <a:spAutoFit/>
          </a:bodyPr>
          <a:lstStyle/>
          <a:p>
            <a:pPr>
              <a:lnSpc>
                <a:spcPct val="100000"/>
              </a:lnSpc>
              <a:spcBef>
                <a:spcPts val="15"/>
              </a:spcBef>
            </a:pPr>
            <a:endParaRPr lang="en-US" sz="850" dirty="0">
              <a:cs typeface="TheSans" panose="020B0503040302020203" pitchFamily="34" charset="-78"/>
            </a:endParaRPr>
          </a:p>
          <a:p>
            <a:pPr marL="191135">
              <a:lnSpc>
                <a:spcPct val="100000"/>
              </a:lnSpc>
            </a:pPr>
            <a:r>
              <a:rPr lang="en-US" sz="1000" b="1" spc="-10" dirty="0">
                <a:solidFill>
                  <a:srgbClr val="006E44"/>
                </a:solidFill>
                <a:cs typeface="TheSans" panose="020B0503040302020203" pitchFamily="34" charset="-78"/>
              </a:rPr>
              <a:t>74</a:t>
            </a:r>
            <a:endParaRPr lang="en-US" sz="1000" dirty="0">
              <a:cs typeface="TheSans" panose="020B0503040302020203" pitchFamily="34" charset="-78"/>
            </a:endParaRPr>
          </a:p>
        </p:txBody>
      </p:sp>
      <p:sp>
        <p:nvSpPr>
          <p:cNvPr id="81" name="object 81"/>
          <p:cNvSpPr txBox="1"/>
          <p:nvPr/>
        </p:nvSpPr>
        <p:spPr>
          <a:xfrm>
            <a:off x="548801" y="5581599"/>
            <a:ext cx="1645920"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006E44"/>
                </a:solidFill>
                <a:cs typeface="TheSans" panose="020B0503040302020203" pitchFamily="34" charset="-78"/>
              </a:rPr>
              <a:t>KEY</a:t>
            </a:r>
            <a:r>
              <a:rPr lang="en-US" sz="1200" b="1" spc="-15" dirty="0">
                <a:solidFill>
                  <a:srgbClr val="006E44"/>
                </a:solidFill>
                <a:cs typeface="TheSans" panose="020B0503040302020203" pitchFamily="34" charset="-78"/>
              </a:rPr>
              <a:t> </a:t>
            </a:r>
            <a:r>
              <a:rPr lang="en-US" sz="1200" b="1" spc="-5" dirty="0">
                <a:solidFill>
                  <a:srgbClr val="006E44"/>
                </a:solidFill>
                <a:cs typeface="TheSans" panose="020B0503040302020203" pitchFamily="34" charset="-78"/>
              </a:rPr>
              <a:t>STAKEHOLDERS</a:t>
            </a:r>
            <a:endParaRPr lang="en-US" sz="1200" dirty="0">
              <a:cs typeface="TheSans" panose="020B0503040302020203" pitchFamily="34" charset="-78"/>
            </a:endParaRPr>
          </a:p>
        </p:txBody>
      </p:sp>
      <p:sp>
        <p:nvSpPr>
          <p:cNvPr id="98" name="object 98"/>
          <p:cNvSpPr txBox="1"/>
          <p:nvPr/>
        </p:nvSpPr>
        <p:spPr>
          <a:xfrm>
            <a:off x="548801" y="3374967"/>
            <a:ext cx="2288772" cy="248145"/>
          </a:xfrm>
          <a:prstGeom prst="rect">
            <a:avLst/>
          </a:prstGeom>
        </p:spPr>
        <p:txBody>
          <a:bodyPr vert="horz" wrap="square" lIns="0" tIns="62865" rIns="0" bIns="0" rtlCol="0">
            <a:spAutoFit/>
          </a:bodyPr>
          <a:lstStyle/>
          <a:p>
            <a:pPr marL="12700">
              <a:lnSpc>
                <a:spcPct val="100000"/>
              </a:lnSpc>
              <a:spcBef>
                <a:spcPts val="495"/>
              </a:spcBef>
            </a:pPr>
            <a:r>
              <a:rPr lang="en-US" sz="1200" b="1" spc="-10" dirty="0">
                <a:solidFill>
                  <a:srgbClr val="006E44"/>
                </a:solidFill>
                <a:cs typeface="TheSans" panose="020B0503040302020203" pitchFamily="34" charset="-78"/>
              </a:rPr>
              <a:t>VALUE </a:t>
            </a:r>
            <a:r>
              <a:rPr lang="en-US" sz="1200" b="1" spc="-15" dirty="0">
                <a:solidFill>
                  <a:srgbClr val="006E44"/>
                </a:solidFill>
                <a:cs typeface="TheSans" panose="020B0503040302020203" pitchFamily="34" charset="-78"/>
              </a:rPr>
              <a:t>CHAIN</a:t>
            </a:r>
            <a:endParaRPr lang="en-US" sz="1200" dirty="0">
              <a:cs typeface="TheSans" panose="020B0503040302020203" pitchFamily="34" charset="-78"/>
            </a:endParaRPr>
          </a:p>
        </p:txBody>
      </p:sp>
      <p:sp>
        <p:nvSpPr>
          <p:cNvPr id="121" name="object 121"/>
          <p:cNvSpPr txBox="1">
            <a:spLocks noGrp="1"/>
          </p:cNvSpPr>
          <p:nvPr>
            <p:ph type="sldNum" sz="quarter" idx="7"/>
          </p:nvPr>
        </p:nvSpPr>
        <p:spPr>
          <a:xfrm>
            <a:off x="11375453" y="6458587"/>
            <a:ext cx="146685" cy="125034"/>
          </a:xfrm>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lang="en-US" spc="-5" smtClean="0">
                <a:latin typeface="+mn-lt"/>
                <a:cs typeface="TheSans" panose="020B0503040302020203" pitchFamily="34" charset="-78"/>
              </a:rPr>
              <a:t>3</a:t>
            </a:fld>
            <a:endParaRPr lang="en-US" spc="-5" dirty="0">
              <a:latin typeface="+mn-lt"/>
              <a:cs typeface="TheSans" panose="020B0503040302020203" pitchFamily="34" charset="-78"/>
            </a:endParaRPr>
          </a:p>
        </p:txBody>
      </p:sp>
      <p:sp>
        <p:nvSpPr>
          <p:cNvPr id="117" name="object 4"/>
          <p:cNvSpPr txBox="1">
            <a:spLocks noGrp="1"/>
          </p:cNvSpPr>
          <p:nvPr>
            <p:ph type="title"/>
          </p:nvPr>
        </p:nvSpPr>
        <p:spPr>
          <a:xfrm>
            <a:off x="903224" y="180151"/>
            <a:ext cx="8024748" cy="611065"/>
          </a:xfrm>
          <a:prstGeom prst="rect">
            <a:avLst/>
          </a:prstGeom>
        </p:spPr>
        <p:txBody>
          <a:bodyPr vert="horz" wrap="square" lIns="0" tIns="11430" rIns="0" bIns="0" rtlCol="0">
            <a:spAutoFit/>
          </a:bodyPr>
          <a:lstStyle/>
          <a:p>
            <a:pPr marL="12700">
              <a:lnSpc>
                <a:spcPts val="2400"/>
              </a:lnSpc>
              <a:spcBef>
                <a:spcPts val="90"/>
              </a:spcBef>
            </a:pPr>
            <a:r>
              <a:rPr lang="en-US" sz="1800" dirty="0">
                <a:latin typeface="+mn-lt"/>
                <a:ea typeface="+mn-ea"/>
                <a:cs typeface="TheSans" panose="020B0503040302020203" pitchFamily="34" charset="-78"/>
              </a:rPr>
              <a:t>Environmental services</a:t>
            </a:r>
            <a:br>
              <a:rPr lang="en-US" sz="1800" dirty="0">
                <a:latin typeface="+mn-lt"/>
                <a:ea typeface="+mn-ea"/>
                <a:cs typeface="TheSans" panose="020B0503040302020203" pitchFamily="34" charset="-78"/>
              </a:rPr>
            </a:br>
            <a:r>
              <a:rPr lang="en-US" sz="1800" b="0" dirty="0">
                <a:latin typeface="+mn-lt"/>
                <a:ea typeface="+mn-ea"/>
                <a:cs typeface="TheSans" panose="020B0503040302020203" pitchFamily="34" charset="-78"/>
              </a:rPr>
              <a:t>Riyadh recovery and recycling centers for electronics, tires and vehicles</a:t>
            </a:r>
          </a:p>
        </p:txBody>
      </p:sp>
      <p:sp>
        <p:nvSpPr>
          <p:cNvPr id="102" name="object 12">
            <a:extLst>
              <a:ext uri="{FF2B5EF4-FFF2-40B4-BE49-F238E27FC236}">
                <a16:creationId xmlns:a16="http://schemas.microsoft.com/office/drawing/2014/main" id="{8140ACDB-DE4F-43AE-9EB0-A301EE16FB6E}"/>
              </a:ext>
            </a:extLst>
          </p:cNvPr>
          <p:cNvSpPr txBox="1"/>
          <p:nvPr/>
        </p:nvSpPr>
        <p:spPr>
          <a:xfrm>
            <a:off x="462043" y="1467538"/>
            <a:ext cx="4956030" cy="1714572"/>
          </a:xfrm>
          <a:prstGeom prst="rect">
            <a:avLst/>
          </a:prstGeom>
        </p:spPr>
        <p:txBody>
          <a:bodyPr vert="horz" wrap="square" lIns="0" tIns="13970" rIns="0" bIns="0" rtlCol="0">
            <a:spAutoFit/>
          </a:bodyPr>
          <a:lstStyle>
            <a:defPPr>
              <a:defRPr lang="en-US"/>
            </a:defPPr>
            <a:lvl1pPr marL="183515" indent="-171450">
              <a:lnSpc>
                <a:spcPct val="100000"/>
              </a:lnSpc>
              <a:spcBef>
                <a:spcPts val="110"/>
              </a:spcBef>
              <a:spcAft>
                <a:spcPts val="600"/>
              </a:spcAft>
              <a:buClr>
                <a:srgbClr val="D4CA9F"/>
              </a:buClr>
              <a:buFont typeface="Wingdings"/>
              <a:buChar char=""/>
              <a:tabLst>
                <a:tab pos="184150" algn="l"/>
              </a:tabLst>
              <a:defRPr sz="1200">
                <a:cs typeface="TheSans" panose="020B0503040302020203"/>
              </a:defRPr>
            </a:lvl1pPr>
          </a:lstStyle>
          <a:p>
            <a:pPr>
              <a:spcBef>
                <a:spcPts val="0"/>
              </a:spcBef>
              <a:spcAft>
                <a:spcPts val="0"/>
              </a:spcAft>
            </a:pPr>
            <a:r>
              <a:rPr lang="en-US" dirty="0"/>
              <a:t>The project would be a waste management solution, aiming to offer services to Riyadh region</a:t>
            </a:r>
          </a:p>
          <a:p>
            <a:pPr>
              <a:spcBef>
                <a:spcPts val="0"/>
              </a:spcBef>
              <a:spcAft>
                <a:spcPts val="0"/>
              </a:spcAft>
            </a:pPr>
            <a:r>
              <a:rPr lang="en-US" dirty="0"/>
              <a:t>The projected increase in digitalization, economic activity and change in consumption habits in Riyadh can potentially have significant potential increase in scale and opportunity across the waste management value chain</a:t>
            </a:r>
          </a:p>
          <a:p>
            <a:pPr>
              <a:spcBef>
                <a:spcPts val="0"/>
              </a:spcBef>
              <a:spcAft>
                <a:spcPts val="0"/>
              </a:spcAft>
            </a:pPr>
            <a:r>
              <a:rPr lang="en-US" dirty="0"/>
              <a:t>The projected facilities are expected to be scalable through CAPEX investments and additional manpower shifts</a:t>
            </a:r>
          </a:p>
          <a:p>
            <a:pPr>
              <a:spcBef>
                <a:spcPts val="0"/>
              </a:spcBef>
              <a:spcAft>
                <a:spcPts val="0"/>
              </a:spcAft>
            </a:pPr>
            <a:r>
              <a:rPr lang="en-US" dirty="0"/>
              <a:t>Local training and employment of Saudi nationals is projected to be engaged in the project</a:t>
            </a:r>
          </a:p>
        </p:txBody>
      </p:sp>
      <p:pic>
        <p:nvPicPr>
          <p:cNvPr id="90" name="Picture 89">
            <a:extLst>
              <a:ext uri="{FF2B5EF4-FFF2-40B4-BE49-F238E27FC236}">
                <a16:creationId xmlns:a16="http://schemas.microsoft.com/office/drawing/2014/main" id="{F6DC29BC-995C-4811-98C0-DDD53D74E7A6}"/>
              </a:ext>
            </a:extLst>
          </p:cNvPr>
          <p:cNvPicPr>
            <a:picLocks noChangeAspect="1"/>
          </p:cNvPicPr>
          <p:nvPr/>
        </p:nvPicPr>
        <p:blipFill>
          <a:blip r:embed="rId8"/>
          <a:stretch>
            <a:fillRect/>
          </a:stretch>
        </p:blipFill>
        <p:spPr>
          <a:xfrm>
            <a:off x="139231" y="141463"/>
            <a:ext cx="737068" cy="747257"/>
          </a:xfrm>
          <a:prstGeom prst="rect">
            <a:avLst/>
          </a:prstGeom>
        </p:spPr>
      </p:pic>
      <p:sp>
        <p:nvSpPr>
          <p:cNvPr id="91" name="object 7">
            <a:extLst>
              <a:ext uri="{FF2B5EF4-FFF2-40B4-BE49-F238E27FC236}">
                <a16:creationId xmlns:a16="http://schemas.microsoft.com/office/drawing/2014/main" id="{9207A811-24CA-418B-8E82-05EB6B3C1873}"/>
              </a:ext>
            </a:extLst>
          </p:cNvPr>
          <p:cNvSpPr txBox="1"/>
          <p:nvPr/>
        </p:nvSpPr>
        <p:spPr>
          <a:xfrm>
            <a:off x="7391400" y="109924"/>
            <a:ext cx="3183297" cy="248145"/>
          </a:xfrm>
          <a:prstGeom prst="rect">
            <a:avLst/>
          </a:prstGeom>
          <a:solidFill>
            <a:schemeClr val="bg1"/>
          </a:solidFill>
          <a:ln w="19050">
            <a:solidFill>
              <a:srgbClr val="D4CA9F"/>
            </a:solidFill>
          </a:ln>
        </p:spPr>
        <p:txBody>
          <a:bodyPr wrap="square" lIns="0" tIns="0" rIns="0" bIns="0" rtlCol="0" anchor="ctr"/>
          <a:lstStyle>
            <a:defPPr>
              <a:defRPr lang="en-US"/>
            </a:defPPr>
            <a:lvl1pPr marL="12700" algn="ctr">
              <a:lnSpc>
                <a:spcPct val="100000"/>
              </a:lnSpc>
              <a:spcBef>
                <a:spcPts val="100"/>
              </a:spcBef>
              <a:defRPr sz="1200" b="1">
                <a:solidFill>
                  <a:srgbClr val="006E44"/>
                </a:solidFill>
                <a:cs typeface="TheSans" panose="020B0503040302020203" pitchFamily="34" charset="-78"/>
              </a:defRPr>
            </a:lvl1pPr>
          </a:lstStyle>
          <a:p>
            <a:r>
              <a:rPr lang="en-US" dirty="0"/>
              <a:t>Procurement</a:t>
            </a:r>
          </a:p>
        </p:txBody>
      </p:sp>
      <p:sp>
        <p:nvSpPr>
          <p:cNvPr id="104" name="object 8">
            <a:extLst>
              <a:ext uri="{FF2B5EF4-FFF2-40B4-BE49-F238E27FC236}">
                <a16:creationId xmlns:a16="http://schemas.microsoft.com/office/drawing/2014/main" id="{7A60EC69-5FE3-4180-8AD1-76DED35CF70D}"/>
              </a:ext>
            </a:extLst>
          </p:cNvPr>
          <p:cNvSpPr txBox="1"/>
          <p:nvPr/>
        </p:nvSpPr>
        <p:spPr>
          <a:xfrm>
            <a:off x="462043" y="4148825"/>
            <a:ext cx="7840987" cy="1211870"/>
          </a:xfrm>
          <a:prstGeom prst="rect">
            <a:avLst/>
          </a:prstGeom>
        </p:spPr>
        <p:txBody>
          <a:bodyPr vert="horz" wrap="square" lIns="0" tIns="13970" rIns="0" bIns="0" rtlCol="0">
            <a:spAutoFit/>
          </a:bodyPr>
          <a:lstStyle>
            <a:defPPr>
              <a:defRPr lang="en-US"/>
            </a:defPPr>
            <a:lvl1pPr marL="183515" indent="-171450">
              <a:lnSpc>
                <a:spcPct val="100000"/>
              </a:lnSpc>
              <a:spcBef>
                <a:spcPts val="110"/>
              </a:spcBef>
              <a:spcAft>
                <a:spcPts val="600"/>
              </a:spcAft>
              <a:buClr>
                <a:srgbClr val="D4CA9F"/>
              </a:buClr>
              <a:buFont typeface="Wingdings"/>
              <a:buChar char=""/>
              <a:tabLst>
                <a:tab pos="184150" algn="l"/>
              </a:tabLst>
              <a:defRPr sz="1200">
                <a:cs typeface="TheSans" panose="020B0503040302020203"/>
              </a:defRPr>
            </a:lvl1pPr>
          </a:lstStyle>
          <a:p>
            <a:r>
              <a:rPr lang="en-US" dirty="0"/>
              <a:t>The opportunity covers the performance of collection establishment of 4 waste treatment centers for special waste (Electronics, End of Life Tires, End of Life Vehicles and Bulky Waste) within the broader Riyadh waste management value chain. It would also look to integrate with downstream treatment and disposal providers within Riyadh </a:t>
            </a:r>
          </a:p>
          <a:p>
            <a:r>
              <a:rPr lang="en-US" dirty="0"/>
              <a:t>The centers would produce recyclable metals and plastics, copper powder, resin powder, rubber crumb, steel and reusable vehicles parts that can be sold on the market, while process residues would be transferred to downstream facilities for treatment and disposal</a:t>
            </a:r>
          </a:p>
        </p:txBody>
      </p:sp>
      <p:grpSp>
        <p:nvGrpSpPr>
          <p:cNvPr id="105" name="Group 90">
            <a:extLst>
              <a:ext uri="{FF2B5EF4-FFF2-40B4-BE49-F238E27FC236}">
                <a16:creationId xmlns:a16="http://schemas.microsoft.com/office/drawing/2014/main" id="{72102F55-50E4-45B1-B764-3FE662408E4B}"/>
              </a:ext>
            </a:extLst>
          </p:cNvPr>
          <p:cNvGrpSpPr/>
          <p:nvPr/>
        </p:nvGrpSpPr>
        <p:grpSpPr>
          <a:xfrm>
            <a:off x="337821" y="3698065"/>
            <a:ext cx="8022957" cy="351184"/>
            <a:chOff x="335994" y="4849912"/>
            <a:chExt cx="8022957" cy="351184"/>
          </a:xfrm>
        </p:grpSpPr>
        <p:sp>
          <p:nvSpPr>
            <p:cNvPr id="106" name="Pentagon 5">
              <a:extLst>
                <a:ext uri="{FF2B5EF4-FFF2-40B4-BE49-F238E27FC236}">
                  <a16:creationId xmlns:a16="http://schemas.microsoft.com/office/drawing/2014/main" id="{5FB769B9-2F16-4502-8332-3358170E203D}"/>
                </a:ext>
              </a:extLst>
            </p:cNvPr>
            <p:cNvSpPr/>
            <p:nvPr/>
          </p:nvSpPr>
          <p:spPr>
            <a:xfrm>
              <a:off x="335994" y="4849912"/>
              <a:ext cx="2080336" cy="351184"/>
            </a:xfrm>
            <a:prstGeom prst="homePlate">
              <a:avLst/>
            </a:prstGeom>
            <a:solidFill>
              <a:schemeClr val="accent4">
                <a:lumMod val="20000"/>
                <a:lumOff val="80000"/>
              </a:schemeClr>
            </a:solidFill>
            <a:ln>
              <a:solidFill>
                <a:schemeClr val="accent6">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tIns="108000" rtlCol="0" anchor="ctr"/>
            <a:lstStyle/>
            <a:p>
              <a:pPr algn="ctr" defTabSz="457200">
                <a:lnSpc>
                  <a:spcPts val="1100"/>
                </a:lnSpc>
              </a:pPr>
              <a:r>
                <a:rPr lang="en-US" sz="1400" dirty="0">
                  <a:solidFill>
                    <a:schemeClr val="bg1">
                      <a:lumMod val="50000"/>
                    </a:schemeClr>
                  </a:solidFill>
                  <a:latin typeface="Sakkal Majalla" panose="02000000000000000000" pitchFamily="2" charset="-78"/>
                  <a:cs typeface="Sakkal Majalla" panose="02000000000000000000" pitchFamily="2" charset="-78"/>
                  <a:sym typeface="Sakkal Majalla" panose="02000000000000000000" pitchFamily="2" charset="-78"/>
                </a:rPr>
                <a:t>Generation</a:t>
              </a:r>
            </a:p>
          </p:txBody>
        </p:sp>
        <p:sp>
          <p:nvSpPr>
            <p:cNvPr id="108" name="Freeform 26">
              <a:extLst>
                <a:ext uri="{FF2B5EF4-FFF2-40B4-BE49-F238E27FC236}">
                  <a16:creationId xmlns:a16="http://schemas.microsoft.com/office/drawing/2014/main" id="{9F10F028-2B2F-4728-937A-E91D598238CD}"/>
                </a:ext>
              </a:extLst>
            </p:cNvPr>
            <p:cNvSpPr/>
            <p:nvPr/>
          </p:nvSpPr>
          <p:spPr>
            <a:xfrm>
              <a:off x="6278615" y="4849912"/>
              <a:ext cx="2080336" cy="351184"/>
            </a:xfrm>
            <a:custGeom>
              <a:avLst/>
              <a:gdLst>
                <a:gd name="connsiteX0" fmla="*/ 2542466 w 2542466"/>
                <a:gd name="connsiteY0" fmla="*/ 0 h 368025"/>
                <a:gd name="connsiteX1" fmla="*/ 0 w 2542466"/>
                <a:gd name="connsiteY1" fmla="*/ 0 h 368025"/>
                <a:gd name="connsiteX2" fmla="*/ 184012 w 2542466"/>
                <a:gd name="connsiteY2" fmla="*/ 184013 h 368025"/>
                <a:gd name="connsiteX3" fmla="*/ 0 w 2542466"/>
                <a:gd name="connsiteY3" fmla="*/ 368025 h 368025"/>
                <a:gd name="connsiteX4" fmla="*/ 2542466 w 2542466"/>
                <a:gd name="connsiteY4" fmla="*/ 368025 h 368025"/>
                <a:gd name="connsiteX5" fmla="*/ 2542466 w 2542466"/>
                <a:gd name="connsiteY5" fmla="*/ 184013 h 368025"/>
                <a:gd name="connsiteX0" fmla="*/ 2542466 w 2542466"/>
                <a:gd name="connsiteY0" fmla="*/ 0 h 368025"/>
                <a:gd name="connsiteX1" fmla="*/ 0 w 2542466"/>
                <a:gd name="connsiteY1" fmla="*/ 0 h 368025"/>
                <a:gd name="connsiteX2" fmla="*/ 325949 w 2542466"/>
                <a:gd name="connsiteY2" fmla="*/ 182326 h 368025"/>
                <a:gd name="connsiteX3" fmla="*/ 0 w 2542466"/>
                <a:gd name="connsiteY3" fmla="*/ 368025 h 368025"/>
                <a:gd name="connsiteX4" fmla="*/ 2542466 w 2542466"/>
                <a:gd name="connsiteY4" fmla="*/ 368025 h 368025"/>
                <a:gd name="connsiteX5" fmla="*/ 2542466 w 2542466"/>
                <a:gd name="connsiteY5" fmla="*/ 184013 h 368025"/>
                <a:gd name="connsiteX6" fmla="*/ 2542466 w 2542466"/>
                <a:gd name="connsiteY6" fmla="*/ 0 h 368025"/>
                <a:gd name="connsiteX0" fmla="*/ 2542466 w 2542466"/>
                <a:gd name="connsiteY0" fmla="*/ 0 h 368025"/>
                <a:gd name="connsiteX1" fmla="*/ 0 w 2542466"/>
                <a:gd name="connsiteY1" fmla="*/ 0 h 368025"/>
                <a:gd name="connsiteX2" fmla="*/ 351644 w 2542466"/>
                <a:gd name="connsiteY2" fmla="*/ 180429 h 368025"/>
                <a:gd name="connsiteX3" fmla="*/ 0 w 2542466"/>
                <a:gd name="connsiteY3" fmla="*/ 368025 h 368025"/>
                <a:gd name="connsiteX4" fmla="*/ 2542466 w 2542466"/>
                <a:gd name="connsiteY4" fmla="*/ 368025 h 368025"/>
                <a:gd name="connsiteX5" fmla="*/ 2542466 w 2542466"/>
                <a:gd name="connsiteY5" fmla="*/ 184013 h 368025"/>
                <a:gd name="connsiteX6" fmla="*/ 2542466 w 2542466"/>
                <a:gd name="connsiteY6" fmla="*/ 0 h 368025"/>
                <a:gd name="connsiteX0" fmla="*/ 2542466 w 2542466"/>
                <a:gd name="connsiteY0" fmla="*/ 0 h 368025"/>
                <a:gd name="connsiteX1" fmla="*/ 0 w 2542466"/>
                <a:gd name="connsiteY1" fmla="*/ 0 h 368025"/>
                <a:gd name="connsiteX2" fmla="*/ 214541 w 2542466"/>
                <a:gd name="connsiteY2" fmla="*/ 181537 h 368025"/>
                <a:gd name="connsiteX3" fmla="*/ 0 w 2542466"/>
                <a:gd name="connsiteY3" fmla="*/ 368025 h 368025"/>
                <a:gd name="connsiteX4" fmla="*/ 2542466 w 2542466"/>
                <a:gd name="connsiteY4" fmla="*/ 368025 h 368025"/>
                <a:gd name="connsiteX5" fmla="*/ 2542466 w 2542466"/>
                <a:gd name="connsiteY5" fmla="*/ 184013 h 368025"/>
                <a:gd name="connsiteX6" fmla="*/ 2542466 w 2542466"/>
                <a:gd name="connsiteY6" fmla="*/ 0 h 36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2466" h="368025">
                  <a:moveTo>
                    <a:pt x="2542466" y="0"/>
                  </a:moveTo>
                  <a:lnTo>
                    <a:pt x="0" y="0"/>
                  </a:lnTo>
                  <a:lnTo>
                    <a:pt x="214541" y="181537"/>
                  </a:lnTo>
                  <a:lnTo>
                    <a:pt x="0" y="368025"/>
                  </a:lnTo>
                  <a:lnTo>
                    <a:pt x="2542466" y="368025"/>
                  </a:lnTo>
                  <a:lnTo>
                    <a:pt x="2542466" y="184013"/>
                  </a:lnTo>
                  <a:lnTo>
                    <a:pt x="2542466" y="0"/>
                  </a:lnTo>
                  <a:close/>
                </a:path>
              </a:pathLst>
            </a:custGeom>
            <a:solidFill>
              <a:schemeClr val="accent4">
                <a:lumMod val="20000"/>
                <a:lumOff val="80000"/>
              </a:schemeClr>
            </a:solidFill>
            <a:ln>
              <a:solidFill>
                <a:schemeClr val="accent6">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tIns="108000" rtlCol="0" anchor="ctr"/>
            <a:lstStyle/>
            <a:p>
              <a:pPr algn="ctr" defTabSz="457200">
                <a:lnSpc>
                  <a:spcPts val="1100"/>
                </a:lnSpc>
              </a:pPr>
              <a:r>
                <a:rPr lang="en-US" sz="1400" dirty="0">
                  <a:solidFill>
                    <a:schemeClr val="bg1">
                      <a:lumMod val="50000"/>
                    </a:schemeClr>
                  </a:solidFill>
                  <a:latin typeface="Sakkal Majalla" panose="02000000000000000000" pitchFamily="2" charset="-78"/>
                  <a:cs typeface="Sakkal Majalla" panose="02000000000000000000" pitchFamily="2" charset="-78"/>
                  <a:sym typeface="Sakkal Majalla" panose="02000000000000000000" pitchFamily="2" charset="-78"/>
                </a:rPr>
                <a:t>Disposal</a:t>
              </a:r>
            </a:p>
          </p:txBody>
        </p:sp>
        <p:sp>
          <p:nvSpPr>
            <p:cNvPr id="109" name="Chevron 7">
              <a:extLst>
                <a:ext uri="{FF2B5EF4-FFF2-40B4-BE49-F238E27FC236}">
                  <a16:creationId xmlns:a16="http://schemas.microsoft.com/office/drawing/2014/main" id="{B0679C05-2C82-464F-8D2A-EB8F3DEDE96D}"/>
                </a:ext>
              </a:extLst>
            </p:cNvPr>
            <p:cNvSpPr/>
            <p:nvPr/>
          </p:nvSpPr>
          <p:spPr>
            <a:xfrm>
              <a:off x="2316868" y="4849912"/>
              <a:ext cx="2080336" cy="351184"/>
            </a:xfrm>
            <a:prstGeom prst="chevron">
              <a:avLst/>
            </a:prstGeom>
            <a:solidFill>
              <a:schemeClr val="accent6">
                <a:lumMod val="20000"/>
                <a:lumOff val="80000"/>
              </a:schemeClr>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tIns="108000" rtlCol="0" anchor="ctr"/>
            <a:lstStyle/>
            <a:p>
              <a:pPr algn="ctr" defTabSz="457200">
                <a:lnSpc>
                  <a:spcPts val="1100"/>
                </a:lnSpc>
              </a:pPr>
              <a:r>
                <a:rPr lang="en-US" sz="1400" dirty="0">
                  <a:solidFill>
                    <a:schemeClr val="tx1"/>
                  </a:solidFill>
                  <a:latin typeface="Sakkal Majalla" panose="02000000000000000000" pitchFamily="2" charset="-78"/>
                  <a:cs typeface="Sakkal Majalla" panose="02000000000000000000" pitchFamily="2" charset="-78"/>
                  <a:sym typeface="Sakkal Majalla" panose="02000000000000000000" pitchFamily="2" charset="-78"/>
                </a:rPr>
                <a:t>Collection and transportation</a:t>
              </a:r>
            </a:p>
          </p:txBody>
        </p:sp>
        <p:sp>
          <p:nvSpPr>
            <p:cNvPr id="110" name="Chevron 7">
              <a:extLst>
                <a:ext uri="{FF2B5EF4-FFF2-40B4-BE49-F238E27FC236}">
                  <a16:creationId xmlns:a16="http://schemas.microsoft.com/office/drawing/2014/main" id="{63B10D2D-C962-45BE-B6D1-C6C8BDE829F4}"/>
                </a:ext>
              </a:extLst>
            </p:cNvPr>
            <p:cNvSpPr/>
            <p:nvPr/>
          </p:nvSpPr>
          <p:spPr>
            <a:xfrm>
              <a:off x="4297742" y="4849912"/>
              <a:ext cx="2080336" cy="351184"/>
            </a:xfrm>
            <a:prstGeom prst="chevron">
              <a:avLst/>
            </a:prstGeom>
            <a:solidFill>
              <a:schemeClr val="accent6">
                <a:lumMod val="20000"/>
                <a:lumOff val="80000"/>
              </a:schemeClr>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tIns="108000" rtlCol="0" anchor="ctr"/>
            <a:lstStyle/>
            <a:p>
              <a:pPr algn="ctr" defTabSz="457200">
                <a:lnSpc>
                  <a:spcPts val="1100"/>
                </a:lnSpc>
              </a:pPr>
              <a:r>
                <a:rPr lang="en-US" sz="1400" dirty="0">
                  <a:solidFill>
                    <a:schemeClr val="tx1"/>
                  </a:solidFill>
                  <a:latin typeface="Sakkal Majalla" panose="02000000000000000000" pitchFamily="2" charset="-78"/>
                  <a:cs typeface="Sakkal Majalla" panose="02000000000000000000" pitchFamily="2" charset="-78"/>
                  <a:sym typeface="Sakkal Majalla" panose="02000000000000000000" pitchFamily="2" charset="-78"/>
                </a:rPr>
                <a:t>Treatment</a:t>
              </a:r>
            </a:p>
          </p:txBody>
        </p:sp>
      </p:grpSp>
      <p:pic>
        <p:nvPicPr>
          <p:cNvPr id="111" name="Picture 4" descr="أمانة منطقة الرياض">
            <a:extLst>
              <a:ext uri="{FF2B5EF4-FFF2-40B4-BE49-F238E27FC236}">
                <a16:creationId xmlns:a16="http://schemas.microsoft.com/office/drawing/2014/main" id="{B0641194-F168-4E7B-8380-0D439B1025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2691" y="5545119"/>
            <a:ext cx="393309" cy="476213"/>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2">
            <a:extLst>
              <a:ext uri="{FF2B5EF4-FFF2-40B4-BE49-F238E27FC236}">
                <a16:creationId xmlns:a16="http://schemas.microsoft.com/office/drawing/2014/main" id="{E6C48BA8-4811-4A3B-A395-D16B3FDC4934}"/>
              </a:ext>
            </a:extLst>
          </p:cNvPr>
          <p:cNvSpPr txBox="1"/>
          <p:nvPr/>
        </p:nvSpPr>
        <p:spPr>
          <a:xfrm>
            <a:off x="6261571" y="5845155"/>
            <a:ext cx="1954000" cy="276999"/>
          </a:xfrm>
          <a:prstGeom prst="rect">
            <a:avLst/>
          </a:prstGeom>
          <a:noFill/>
        </p:spPr>
        <p:txBody>
          <a:bodyPr wrap="square" rtlCol="0">
            <a:spAutoFit/>
          </a:bodyPr>
          <a:lstStyle/>
          <a:p>
            <a:pPr algn="ctr"/>
            <a:r>
              <a:rPr lang="en-US" sz="1200" dirty="0">
                <a:cs typeface="TheSans" panose="020B0503040302020203" pitchFamily="34" charset="-78"/>
              </a:rPr>
              <a:t>Industries/Privates</a:t>
            </a:r>
          </a:p>
        </p:txBody>
      </p:sp>
      <p:sp>
        <p:nvSpPr>
          <p:cNvPr id="113" name="TextBox 13">
            <a:extLst>
              <a:ext uri="{FF2B5EF4-FFF2-40B4-BE49-F238E27FC236}">
                <a16:creationId xmlns:a16="http://schemas.microsoft.com/office/drawing/2014/main" id="{0D9720EB-43AB-4D7C-8582-542514E45DA5}"/>
              </a:ext>
            </a:extLst>
          </p:cNvPr>
          <p:cNvSpPr txBox="1"/>
          <p:nvPr/>
        </p:nvSpPr>
        <p:spPr>
          <a:xfrm>
            <a:off x="4993125" y="5975349"/>
            <a:ext cx="1900461" cy="276999"/>
          </a:xfrm>
          <a:prstGeom prst="rect">
            <a:avLst/>
          </a:prstGeom>
          <a:noFill/>
        </p:spPr>
        <p:txBody>
          <a:bodyPr wrap="square" rtlCol="0">
            <a:spAutoFit/>
          </a:bodyPr>
          <a:lstStyle/>
          <a:p>
            <a:pPr algn="ctr"/>
            <a:r>
              <a:rPr lang="en-US" sz="1200" dirty="0">
                <a:cs typeface="TheSans" panose="020B0503040302020203" pitchFamily="34" charset="-78"/>
              </a:rPr>
              <a:t>Amanah*</a:t>
            </a:r>
          </a:p>
        </p:txBody>
      </p:sp>
      <p:sp>
        <p:nvSpPr>
          <p:cNvPr id="114" name="TextBox 2">
            <a:extLst>
              <a:ext uri="{FF2B5EF4-FFF2-40B4-BE49-F238E27FC236}">
                <a16:creationId xmlns:a16="http://schemas.microsoft.com/office/drawing/2014/main" id="{9B8AA0D0-73DF-4371-89B6-18E59BCE9631}"/>
              </a:ext>
            </a:extLst>
          </p:cNvPr>
          <p:cNvSpPr txBox="1"/>
          <p:nvPr/>
        </p:nvSpPr>
        <p:spPr>
          <a:xfrm>
            <a:off x="1107178" y="5927724"/>
            <a:ext cx="2236046" cy="461665"/>
          </a:xfrm>
          <a:prstGeom prst="rect">
            <a:avLst/>
          </a:prstGeom>
          <a:noFill/>
        </p:spPr>
        <p:txBody>
          <a:bodyPr wrap="square" rtlCol="0">
            <a:spAutoFit/>
          </a:bodyPr>
          <a:lstStyle/>
          <a:p>
            <a:pPr algn="ctr"/>
            <a:r>
              <a:rPr lang="en-US" sz="1200" dirty="0">
                <a:cs typeface="TheSans" panose="020B0503040302020203" pitchFamily="34" charset="-78"/>
              </a:rPr>
              <a:t>Ministry of Environment, Water and Agriculture (MEWA)* </a:t>
            </a:r>
          </a:p>
        </p:txBody>
      </p:sp>
      <p:pic>
        <p:nvPicPr>
          <p:cNvPr id="115" name="Imagen 131" descr="Logotipo, nombre de la empresa&#10;&#10;Descripción generada automáticamente">
            <a:extLst>
              <a:ext uri="{FF2B5EF4-FFF2-40B4-BE49-F238E27FC236}">
                <a16:creationId xmlns:a16="http://schemas.microsoft.com/office/drawing/2014/main" id="{782503F2-684F-4C7B-83A1-B708EB01F9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3994" y="5531493"/>
            <a:ext cx="702414" cy="460583"/>
          </a:xfrm>
          <a:prstGeom prst="rect">
            <a:avLst/>
          </a:prstGeom>
        </p:spPr>
      </p:pic>
      <p:sp>
        <p:nvSpPr>
          <p:cNvPr id="116" name="TextBox 12">
            <a:extLst>
              <a:ext uri="{FF2B5EF4-FFF2-40B4-BE49-F238E27FC236}">
                <a16:creationId xmlns:a16="http://schemas.microsoft.com/office/drawing/2014/main" id="{75447C35-1C2B-498B-93DC-5AFAEC11AF04}"/>
              </a:ext>
            </a:extLst>
          </p:cNvPr>
          <p:cNvSpPr txBox="1"/>
          <p:nvPr/>
        </p:nvSpPr>
        <p:spPr>
          <a:xfrm>
            <a:off x="3359187" y="5927724"/>
            <a:ext cx="1954000" cy="461665"/>
          </a:xfrm>
          <a:prstGeom prst="rect">
            <a:avLst/>
          </a:prstGeom>
          <a:noFill/>
        </p:spPr>
        <p:txBody>
          <a:bodyPr wrap="square" rtlCol="0">
            <a:spAutoFit/>
          </a:bodyPr>
          <a:lstStyle/>
          <a:p>
            <a:pPr algn="ctr"/>
            <a:r>
              <a:rPr lang="en-US" sz="1200" dirty="0">
                <a:cs typeface="TheSans" panose="020B0503040302020203" pitchFamily="34" charset="-78"/>
              </a:rPr>
              <a:t>National Center for Waste Management (MWAN)*</a:t>
            </a:r>
          </a:p>
        </p:txBody>
      </p:sp>
      <p:pic>
        <p:nvPicPr>
          <p:cNvPr id="118" name="Picture 2" descr="Home | المركز الوطنى لإدارة النفايات">
            <a:extLst>
              <a:ext uri="{FF2B5EF4-FFF2-40B4-BE49-F238E27FC236}">
                <a16:creationId xmlns:a16="http://schemas.microsoft.com/office/drawing/2014/main" id="{5953F0AA-16D6-49EB-B173-680150EA94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5756" y="5588543"/>
            <a:ext cx="1172925" cy="346482"/>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2">
            <a:extLst>
              <a:ext uri="{FF2B5EF4-FFF2-40B4-BE49-F238E27FC236}">
                <a16:creationId xmlns:a16="http://schemas.microsoft.com/office/drawing/2014/main" id="{E02052FD-B605-46C0-BB6C-56D714612652}"/>
              </a:ext>
            </a:extLst>
          </p:cNvPr>
          <p:cNvSpPr txBox="1"/>
          <p:nvPr/>
        </p:nvSpPr>
        <p:spPr>
          <a:xfrm>
            <a:off x="199010" y="6317618"/>
            <a:ext cx="6975560" cy="369332"/>
          </a:xfrm>
          <a:prstGeom prst="rect">
            <a:avLst/>
          </a:prstGeom>
          <a:noFill/>
        </p:spPr>
        <p:txBody>
          <a:bodyPr wrap="square" rtlCol="0">
            <a:spAutoFit/>
          </a:bodyPr>
          <a:lstStyle/>
          <a:p>
            <a:r>
              <a:rPr lang="en-US" sz="600" dirty="0">
                <a:cs typeface="TheSans" panose="020B0503040302020203" pitchFamily="34" charset="-78"/>
              </a:rPr>
              <a:t>*MEWA: Responsible for the regulation and implementation of policies for environmental, water and agricultural sectors.</a:t>
            </a:r>
          </a:p>
          <a:p>
            <a:r>
              <a:rPr lang="en-US" sz="600" dirty="0">
                <a:cs typeface="TheSans" panose="020B0503040302020203" pitchFamily="34" charset="-78"/>
              </a:rPr>
              <a:t>  MWAN: Responsible for the regulation and supervision of waste management activities.</a:t>
            </a:r>
          </a:p>
          <a:p>
            <a:r>
              <a:rPr lang="en-US" sz="600" dirty="0">
                <a:cs typeface="TheSans" panose="020B0503040302020203" pitchFamily="34" charset="-78"/>
              </a:rPr>
              <a:t>  Amanah: Responsible for sending bulky waste to treatment facilities</a:t>
            </a:r>
          </a:p>
        </p:txBody>
      </p:sp>
      <p:sp>
        <p:nvSpPr>
          <p:cNvPr id="120" name="object 15">
            <a:extLst>
              <a:ext uri="{FF2B5EF4-FFF2-40B4-BE49-F238E27FC236}">
                <a16:creationId xmlns:a16="http://schemas.microsoft.com/office/drawing/2014/main" id="{F647B73C-66F1-4CED-A7EB-850993233148}"/>
              </a:ext>
            </a:extLst>
          </p:cNvPr>
          <p:cNvSpPr/>
          <p:nvPr/>
        </p:nvSpPr>
        <p:spPr>
          <a:xfrm>
            <a:off x="5089347" y="3006635"/>
            <a:ext cx="383515" cy="299085"/>
          </a:xfrm>
          <a:custGeom>
            <a:avLst/>
            <a:gdLst/>
            <a:ahLst/>
            <a:cxnLst/>
            <a:rect l="l" t="t" r="r" b="b"/>
            <a:pathLst>
              <a:path w="387350" h="299085">
                <a:moveTo>
                  <a:pt x="387096" y="0"/>
                </a:moveTo>
                <a:lnTo>
                  <a:pt x="0" y="0"/>
                </a:lnTo>
                <a:lnTo>
                  <a:pt x="0" y="298703"/>
                </a:lnTo>
                <a:lnTo>
                  <a:pt x="387096" y="298703"/>
                </a:lnTo>
                <a:lnTo>
                  <a:pt x="387096" y="0"/>
                </a:lnTo>
                <a:close/>
              </a:path>
            </a:pathLst>
          </a:custGeom>
          <a:noFill/>
          <a:ln w="18288">
            <a:solidFill>
              <a:srgbClr val="D4CA9F"/>
            </a:solidFill>
          </a:ln>
        </p:spPr>
        <p:txBody>
          <a:bodyPr wrap="square" lIns="0" tIns="0" rIns="0" bIns="0" rtlCol="0" anchor="ctr"/>
          <a:lstStyle/>
          <a:p>
            <a:pPr algn="ctr"/>
            <a:r>
              <a:rPr lang="en-US" sz="700" dirty="0">
                <a:solidFill>
                  <a:srgbClr val="006E44"/>
                </a:solidFill>
                <a:cs typeface="TheSans" panose="020B0503040302020203" pitchFamily="34" charset="-78"/>
              </a:rPr>
              <a:t>High</a:t>
            </a:r>
          </a:p>
        </p:txBody>
      </p:sp>
      <p:sp>
        <p:nvSpPr>
          <p:cNvPr id="122" name="object 16">
            <a:extLst>
              <a:ext uri="{FF2B5EF4-FFF2-40B4-BE49-F238E27FC236}">
                <a16:creationId xmlns:a16="http://schemas.microsoft.com/office/drawing/2014/main" id="{CC396701-CDAD-4D2E-A66B-6E5AD467FC88}"/>
              </a:ext>
            </a:extLst>
          </p:cNvPr>
          <p:cNvSpPr/>
          <p:nvPr/>
        </p:nvSpPr>
        <p:spPr>
          <a:xfrm>
            <a:off x="5089347" y="3006635"/>
            <a:ext cx="383515" cy="299085"/>
          </a:xfrm>
          <a:custGeom>
            <a:avLst/>
            <a:gdLst/>
            <a:ahLst/>
            <a:cxnLst/>
            <a:rect l="l" t="t" r="r" b="b"/>
            <a:pathLst>
              <a:path w="387350" h="299085">
                <a:moveTo>
                  <a:pt x="0" y="298703"/>
                </a:moveTo>
                <a:lnTo>
                  <a:pt x="387096" y="298703"/>
                </a:lnTo>
                <a:lnTo>
                  <a:pt x="387096" y="0"/>
                </a:lnTo>
                <a:lnTo>
                  <a:pt x="0" y="0"/>
                </a:lnTo>
                <a:lnTo>
                  <a:pt x="0" y="298703"/>
                </a:lnTo>
                <a:close/>
              </a:path>
            </a:pathLst>
          </a:custGeom>
          <a:ln w="18288">
            <a:solidFill>
              <a:srgbClr val="D4CA9F"/>
            </a:solidFill>
          </a:ln>
        </p:spPr>
        <p:txBody>
          <a:bodyPr wrap="square" lIns="0" tIns="0" rIns="0" bIns="0" rtlCol="0"/>
          <a:lstStyle/>
          <a:p>
            <a:endParaRPr lang="en-US" dirty="0">
              <a:cs typeface="TheSans" panose="020B0503040302020203" pitchFamily="34" charset="-78"/>
            </a:endParaRPr>
          </a:p>
        </p:txBody>
      </p:sp>
      <p:sp>
        <p:nvSpPr>
          <p:cNvPr id="123" name="object 18">
            <a:extLst>
              <a:ext uri="{FF2B5EF4-FFF2-40B4-BE49-F238E27FC236}">
                <a16:creationId xmlns:a16="http://schemas.microsoft.com/office/drawing/2014/main" id="{86A7C5B4-5859-421B-A8C7-F31CED5CDD42}"/>
              </a:ext>
            </a:extLst>
          </p:cNvPr>
          <p:cNvSpPr txBox="1"/>
          <p:nvPr/>
        </p:nvSpPr>
        <p:spPr>
          <a:xfrm>
            <a:off x="3669819" y="3065472"/>
            <a:ext cx="436880" cy="167354"/>
          </a:xfrm>
          <a:prstGeom prst="rect">
            <a:avLst/>
          </a:prstGeom>
        </p:spPr>
        <p:txBody>
          <a:bodyPr vert="horz" wrap="square" lIns="0" tIns="13335" rIns="0" bIns="0" rtlCol="0">
            <a:spAutoFit/>
          </a:bodyPr>
          <a:lstStyle/>
          <a:p>
            <a:pPr marL="12700">
              <a:lnSpc>
                <a:spcPct val="100000"/>
              </a:lnSpc>
              <a:spcBef>
                <a:spcPts val="105"/>
              </a:spcBef>
            </a:pPr>
            <a:r>
              <a:rPr lang="en-US" sz="1000" b="1" spc="10" dirty="0">
                <a:solidFill>
                  <a:srgbClr val="006E44"/>
                </a:solidFill>
                <a:cs typeface="TheSans" panose="020B0503040302020203" pitchFamily="34" charset="-78"/>
              </a:rPr>
              <a:t>G</a:t>
            </a:r>
            <a:r>
              <a:rPr lang="en-US" sz="1000" b="1" spc="-10" dirty="0">
                <a:solidFill>
                  <a:srgbClr val="006E44"/>
                </a:solidFill>
                <a:cs typeface="TheSans" panose="020B0503040302020203" pitchFamily="34" charset="-78"/>
              </a:rPr>
              <a:t>ra</a:t>
            </a:r>
            <a:r>
              <a:rPr lang="en-US" sz="1000" b="1" spc="10" dirty="0">
                <a:solidFill>
                  <a:srgbClr val="006E44"/>
                </a:solidFill>
                <a:cs typeface="TheSans" panose="020B0503040302020203" pitchFamily="34" charset="-78"/>
              </a:rPr>
              <a:t>d</a:t>
            </a:r>
            <a:r>
              <a:rPr lang="en-US" sz="1000" b="1" spc="-10" dirty="0">
                <a:solidFill>
                  <a:srgbClr val="006E44"/>
                </a:solidFill>
                <a:cs typeface="TheSans" panose="020B0503040302020203" pitchFamily="34" charset="-78"/>
              </a:rPr>
              <a:t>e</a:t>
            </a:r>
            <a:r>
              <a:rPr lang="en-US" sz="1000" b="1" dirty="0">
                <a:solidFill>
                  <a:srgbClr val="006E44"/>
                </a:solidFill>
                <a:cs typeface="TheSans" panose="020B0503040302020203" pitchFamily="34" charset="-78"/>
              </a:rPr>
              <a:t>:</a:t>
            </a:r>
            <a:endParaRPr lang="en-US" sz="1000" dirty="0">
              <a:cs typeface="TheSans" panose="020B0503040302020203" pitchFamily="34" charset="-78"/>
            </a:endParaRPr>
          </a:p>
        </p:txBody>
      </p:sp>
      <p:sp>
        <p:nvSpPr>
          <p:cNvPr id="124" name="object 15">
            <a:extLst>
              <a:ext uri="{FF2B5EF4-FFF2-40B4-BE49-F238E27FC236}">
                <a16:creationId xmlns:a16="http://schemas.microsoft.com/office/drawing/2014/main" id="{026B0A9A-2D45-4924-BF6B-DE452311D4B5}"/>
              </a:ext>
            </a:extLst>
          </p:cNvPr>
          <p:cNvSpPr/>
          <p:nvPr/>
        </p:nvSpPr>
        <p:spPr>
          <a:xfrm>
            <a:off x="4647426" y="3006635"/>
            <a:ext cx="387350" cy="299085"/>
          </a:xfrm>
          <a:custGeom>
            <a:avLst/>
            <a:gdLst/>
            <a:ahLst/>
            <a:cxnLst/>
            <a:rect l="l" t="t" r="r" b="b"/>
            <a:pathLst>
              <a:path w="387350" h="299085">
                <a:moveTo>
                  <a:pt x="387096" y="0"/>
                </a:moveTo>
                <a:lnTo>
                  <a:pt x="0" y="0"/>
                </a:lnTo>
                <a:lnTo>
                  <a:pt x="0" y="298703"/>
                </a:lnTo>
                <a:lnTo>
                  <a:pt x="387096" y="298703"/>
                </a:lnTo>
                <a:lnTo>
                  <a:pt x="387096" y="0"/>
                </a:lnTo>
                <a:close/>
              </a:path>
            </a:pathLst>
          </a:custGeom>
          <a:noFill/>
          <a:ln>
            <a:solidFill>
              <a:srgbClr val="D4CA9F"/>
            </a:solidFill>
          </a:ln>
        </p:spPr>
        <p:txBody>
          <a:bodyPr wrap="square" lIns="0" tIns="0" rIns="0" bIns="0" rtlCol="0"/>
          <a:lstStyle/>
          <a:p>
            <a:endParaRPr lang="en-US" dirty="0">
              <a:cs typeface="TheSans" panose="020B0503040302020203" pitchFamily="34" charset="-78"/>
            </a:endParaRPr>
          </a:p>
        </p:txBody>
      </p:sp>
      <p:sp>
        <p:nvSpPr>
          <p:cNvPr id="125" name="object 16">
            <a:extLst>
              <a:ext uri="{FF2B5EF4-FFF2-40B4-BE49-F238E27FC236}">
                <a16:creationId xmlns:a16="http://schemas.microsoft.com/office/drawing/2014/main" id="{8C094B14-7FF4-4D2B-9B6D-007F5783AC33}"/>
              </a:ext>
            </a:extLst>
          </p:cNvPr>
          <p:cNvSpPr/>
          <p:nvPr/>
        </p:nvSpPr>
        <p:spPr>
          <a:xfrm>
            <a:off x="4647426" y="3006635"/>
            <a:ext cx="387350" cy="299085"/>
          </a:xfrm>
          <a:custGeom>
            <a:avLst/>
            <a:gdLst/>
            <a:ahLst/>
            <a:cxnLst/>
            <a:rect l="l" t="t" r="r" b="b"/>
            <a:pathLst>
              <a:path w="387350" h="299085">
                <a:moveTo>
                  <a:pt x="0" y="298703"/>
                </a:moveTo>
                <a:lnTo>
                  <a:pt x="387096" y="298703"/>
                </a:lnTo>
                <a:lnTo>
                  <a:pt x="387096" y="0"/>
                </a:lnTo>
                <a:lnTo>
                  <a:pt x="0" y="0"/>
                </a:lnTo>
                <a:lnTo>
                  <a:pt x="0" y="298703"/>
                </a:lnTo>
                <a:close/>
              </a:path>
            </a:pathLst>
          </a:custGeom>
          <a:noFill/>
          <a:ln w="18288">
            <a:solidFill>
              <a:srgbClr val="D4CA9F"/>
            </a:solidFill>
          </a:ln>
        </p:spPr>
        <p:txBody>
          <a:bodyPr wrap="square" lIns="0" tIns="0" rIns="0" bIns="0" rtlCol="0" anchor="ctr"/>
          <a:lstStyle/>
          <a:p>
            <a:pPr algn="ctr"/>
            <a:r>
              <a:rPr lang="en-US" sz="700" dirty="0">
                <a:solidFill>
                  <a:srgbClr val="006E44"/>
                </a:solidFill>
                <a:cs typeface="TheSans" panose="020B0503040302020203" pitchFamily="34" charset="-78"/>
              </a:rPr>
              <a:t>Medium</a:t>
            </a:r>
            <a:endParaRPr lang="en-US" sz="800" dirty="0">
              <a:solidFill>
                <a:srgbClr val="006E44"/>
              </a:solidFill>
              <a:cs typeface="TheSans" panose="020B0503040302020203" pitchFamily="34" charset="-78"/>
            </a:endParaRPr>
          </a:p>
        </p:txBody>
      </p:sp>
      <p:sp>
        <p:nvSpPr>
          <p:cNvPr id="128" name="object 15">
            <a:extLst>
              <a:ext uri="{FF2B5EF4-FFF2-40B4-BE49-F238E27FC236}">
                <a16:creationId xmlns:a16="http://schemas.microsoft.com/office/drawing/2014/main" id="{2FFE2CB3-5B11-42EF-B0E1-5DCFCA3FABB9}"/>
              </a:ext>
            </a:extLst>
          </p:cNvPr>
          <p:cNvSpPr/>
          <p:nvPr/>
        </p:nvSpPr>
        <p:spPr>
          <a:xfrm>
            <a:off x="4207422" y="3006635"/>
            <a:ext cx="387350" cy="299085"/>
          </a:xfrm>
          <a:custGeom>
            <a:avLst/>
            <a:gdLst/>
            <a:ahLst/>
            <a:cxnLst/>
            <a:rect l="l" t="t" r="r" b="b"/>
            <a:pathLst>
              <a:path w="387350" h="299085">
                <a:moveTo>
                  <a:pt x="387096" y="0"/>
                </a:moveTo>
                <a:lnTo>
                  <a:pt x="0" y="0"/>
                </a:lnTo>
                <a:lnTo>
                  <a:pt x="0" y="298703"/>
                </a:lnTo>
                <a:lnTo>
                  <a:pt x="387096" y="298703"/>
                </a:lnTo>
                <a:lnTo>
                  <a:pt x="387096" y="0"/>
                </a:lnTo>
                <a:close/>
              </a:path>
            </a:pathLst>
          </a:custGeom>
          <a:noFill/>
          <a:ln>
            <a:solidFill>
              <a:srgbClr val="D4CA9F"/>
            </a:solidFill>
          </a:ln>
        </p:spPr>
        <p:txBody>
          <a:bodyPr wrap="square" lIns="0" tIns="0" rIns="0" bIns="0" rtlCol="0" anchor="ctr"/>
          <a:lstStyle/>
          <a:p>
            <a:pPr algn="ctr"/>
            <a:r>
              <a:rPr lang="en-US" sz="800" dirty="0">
                <a:solidFill>
                  <a:srgbClr val="006E44"/>
                </a:solidFill>
                <a:cs typeface="TheSans" panose="020B0503040302020203" pitchFamily="34" charset="-78"/>
              </a:rPr>
              <a:t>Low</a:t>
            </a:r>
          </a:p>
        </p:txBody>
      </p:sp>
      <p:sp>
        <p:nvSpPr>
          <p:cNvPr id="131" name="object 16">
            <a:extLst>
              <a:ext uri="{FF2B5EF4-FFF2-40B4-BE49-F238E27FC236}">
                <a16:creationId xmlns:a16="http://schemas.microsoft.com/office/drawing/2014/main" id="{1A7D01DE-0AD0-42F9-98E6-F601D6DFE5F6}"/>
              </a:ext>
            </a:extLst>
          </p:cNvPr>
          <p:cNvSpPr/>
          <p:nvPr/>
        </p:nvSpPr>
        <p:spPr>
          <a:xfrm>
            <a:off x="4207422" y="3006635"/>
            <a:ext cx="387350" cy="299085"/>
          </a:xfrm>
          <a:custGeom>
            <a:avLst/>
            <a:gdLst/>
            <a:ahLst/>
            <a:cxnLst/>
            <a:rect l="l" t="t" r="r" b="b"/>
            <a:pathLst>
              <a:path w="387350" h="299085">
                <a:moveTo>
                  <a:pt x="0" y="298703"/>
                </a:moveTo>
                <a:lnTo>
                  <a:pt x="387096" y="298703"/>
                </a:lnTo>
                <a:lnTo>
                  <a:pt x="387096" y="0"/>
                </a:lnTo>
                <a:lnTo>
                  <a:pt x="0" y="0"/>
                </a:lnTo>
                <a:lnTo>
                  <a:pt x="0" y="298703"/>
                </a:lnTo>
                <a:close/>
              </a:path>
            </a:pathLst>
          </a:custGeom>
          <a:solidFill>
            <a:srgbClr val="006E44"/>
          </a:solidFill>
        </p:spPr>
        <p:txBody>
          <a:bodyPr wrap="square" lIns="0" tIns="0" rIns="0" bIns="0" rtlCol="0" anchor="ctr"/>
          <a:lstStyle/>
          <a:p>
            <a:pPr algn="ctr"/>
            <a:r>
              <a:rPr lang="en-US" sz="800" dirty="0">
                <a:solidFill>
                  <a:schemeClr val="bg1"/>
                </a:solidFill>
                <a:cs typeface="TheSans" panose="020B0503040302020203" pitchFamily="34" charset="-78"/>
              </a:rPr>
              <a:t>Low</a:t>
            </a:r>
          </a:p>
        </p:txBody>
      </p:sp>
    </p:spTree>
    <p:extLst>
      <p:ext uri="{BB962C8B-B14F-4D97-AF65-F5344CB8AC3E}">
        <p14:creationId xmlns:p14="http://schemas.microsoft.com/office/powerpoint/2010/main" val="290357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8" name="think-cell Slide" r:id="rId5" imgW="395" imgH="396" progId="TCLayout.ActiveDocument.1">
                  <p:embed/>
                </p:oleObj>
              </mc:Choice>
              <mc:Fallback>
                <p:oleObj name="think-cell Slide" r:id="rId5" imgW="395" imgH="39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le 1"/>
          <p:cNvSpPr>
            <a:spLocks noGrp="1"/>
          </p:cNvSpPr>
          <p:nvPr>
            <p:ph type="ctrTitle"/>
          </p:nvPr>
        </p:nvSpPr>
        <p:spPr/>
        <p:txBody>
          <a:bodyPr vert="horz"/>
          <a:lstStyle/>
          <a:p>
            <a:r>
              <a:rPr lang="en-US" sz="3600" dirty="0">
                <a:latin typeface="TheSans" panose="020B0503040302020203" pitchFamily="34" charset="-78"/>
                <a:cs typeface="TheSans" panose="020B0503040302020203" pitchFamily="34" charset="-78"/>
              </a:rPr>
              <a:t>DEFINITIONS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A7051-F4C0-AB48-8EE9-F08126BA2101}" type="slidenum">
              <a:rPr kumimoji="0" lang="en-US" sz="800" b="0" i="0" u="none" strike="noStrike" kern="1200" cap="none" spc="0" normalizeH="0" baseline="0" noProof="0" smtClean="0">
                <a:ln>
                  <a:noFill/>
                </a:ln>
                <a:solidFill>
                  <a:srgbClr val="6E6E6E"/>
                </a:solidFill>
                <a:effectLst/>
                <a:uLnTx/>
                <a:uFillTx/>
                <a:latin typeface="TheSans" panose="020B0503040302020203" pitchFamily="34" charset="-78"/>
                <a:ea typeface="+mn-ea"/>
                <a:cs typeface="TheSans" panose="020B0503040302020203"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6E6E6E"/>
              </a:solidFill>
              <a:effectLst/>
              <a:uLnTx/>
              <a:uFillTx/>
              <a:latin typeface="TheSans" panose="020B0503040302020203" pitchFamily="34" charset="-78"/>
              <a:ea typeface="+mn-ea"/>
              <a:cs typeface="TheSans" panose="020B0503040302020203" pitchFamily="34" charset="-78"/>
            </a:endParaRPr>
          </a:p>
        </p:txBody>
      </p:sp>
      <p:graphicFrame>
        <p:nvGraphicFramePr>
          <p:cNvPr id="6" name="Table 5">
            <a:extLst>
              <a:ext uri="{FF2B5EF4-FFF2-40B4-BE49-F238E27FC236}">
                <a16:creationId xmlns:a16="http://schemas.microsoft.com/office/drawing/2014/main" id="{6DC5779B-2F6E-44A9-9E73-9A3998C8403A}"/>
              </a:ext>
            </a:extLst>
          </p:cNvPr>
          <p:cNvGraphicFramePr>
            <a:graphicFrameLocks noGrp="1"/>
          </p:cNvGraphicFramePr>
          <p:nvPr>
            <p:extLst/>
          </p:nvPr>
        </p:nvGraphicFramePr>
        <p:xfrm>
          <a:off x="719388" y="1116024"/>
          <a:ext cx="10663315" cy="4971199"/>
        </p:xfrm>
        <a:graphic>
          <a:graphicData uri="http://schemas.openxmlformats.org/drawingml/2006/table">
            <a:tbl>
              <a:tblPr firstRow="1" bandRow="1"/>
              <a:tblGrid>
                <a:gridCol w="386391">
                  <a:extLst>
                    <a:ext uri="{9D8B030D-6E8A-4147-A177-3AD203B41FA5}">
                      <a16:colId xmlns:a16="http://schemas.microsoft.com/office/drawing/2014/main" val="20001"/>
                    </a:ext>
                  </a:extLst>
                </a:gridCol>
                <a:gridCol w="2257531">
                  <a:extLst>
                    <a:ext uri="{9D8B030D-6E8A-4147-A177-3AD203B41FA5}">
                      <a16:colId xmlns:a16="http://schemas.microsoft.com/office/drawing/2014/main" val="123389949"/>
                    </a:ext>
                  </a:extLst>
                </a:gridCol>
                <a:gridCol w="8019393">
                  <a:extLst>
                    <a:ext uri="{9D8B030D-6E8A-4147-A177-3AD203B41FA5}">
                      <a16:colId xmlns:a16="http://schemas.microsoft.com/office/drawing/2014/main" val="235323958"/>
                    </a:ext>
                  </a:extLst>
                </a:gridCol>
              </a:tblGrid>
              <a:tr h="407976">
                <a:tc>
                  <a: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vl6pPr>
                        <a:defRPr>
                          <a:solidFill>
                            <a:schemeClr val="tx1"/>
                          </a:solidFill>
                          <a:latin typeface="Arial"/>
                          <a:cs typeface="Arial"/>
                        </a:defRPr>
                      </a:lvl6pPr>
                      <a:lvl7pPr>
                        <a:defRPr>
                          <a:solidFill>
                            <a:schemeClr val="tx1"/>
                          </a:solidFill>
                          <a:latin typeface="Arial"/>
                          <a:cs typeface="Arial"/>
                        </a:defRPr>
                      </a:lvl7pPr>
                      <a:lvl8pPr>
                        <a:defRPr>
                          <a:solidFill>
                            <a:schemeClr val="tx1"/>
                          </a:solidFill>
                          <a:latin typeface="Arial"/>
                          <a:cs typeface="Arial"/>
                        </a:defRPr>
                      </a:lvl8pPr>
                      <a:lvl9pPr>
                        <a:defRPr>
                          <a:solidFill>
                            <a:schemeClr val="tx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dirty="0">
                          <a:solidFill>
                            <a:schemeClr val="bg1"/>
                          </a:solidFill>
                          <a:latin typeface="TheSans" panose="020B0503040302020203" pitchFamily="34" charset="-78"/>
                          <a:cs typeface="TheSans" panose="020B0503040302020203" pitchFamily="34" charset="-78"/>
                        </a:rPr>
                        <a:t>#</a:t>
                      </a:r>
                    </a:p>
                  </a:txBody>
                  <a:tcPr marL="91441" marR="91441" marT="45730" marB="45730" anchor="ctr">
                    <a:lnL w="12700" cap="flat" cmpd="sng" algn="ctr">
                      <a:solidFill>
                        <a:srgbClr val="104E2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vl6pPr>
                        <a:defRPr>
                          <a:solidFill>
                            <a:schemeClr val="tx1"/>
                          </a:solidFill>
                          <a:latin typeface="Arial"/>
                          <a:cs typeface="Arial"/>
                        </a:defRPr>
                      </a:lvl6pPr>
                      <a:lvl7pPr>
                        <a:defRPr>
                          <a:solidFill>
                            <a:schemeClr val="tx1"/>
                          </a:solidFill>
                          <a:latin typeface="Arial"/>
                          <a:cs typeface="Arial"/>
                        </a:defRPr>
                      </a:lvl7pPr>
                      <a:lvl8pPr>
                        <a:defRPr>
                          <a:solidFill>
                            <a:schemeClr val="tx1"/>
                          </a:solidFill>
                          <a:latin typeface="Arial"/>
                          <a:cs typeface="Arial"/>
                        </a:defRPr>
                      </a:lvl8pPr>
                      <a:lvl9pPr>
                        <a:defRPr>
                          <a:solidFill>
                            <a:schemeClr val="tx1"/>
                          </a:solidFill>
                          <a:latin typeface="Arial"/>
                          <a:cs typeface="Arial"/>
                        </a:defRPr>
                      </a:lvl9pPr>
                    </a:lstStyle>
                    <a:p>
                      <a:pPr algn="l" rtl="0"/>
                      <a:r>
                        <a:rPr lang="en-US" sz="1400" b="1" kern="1200" dirty="0">
                          <a:solidFill>
                            <a:schemeClr val="bg1"/>
                          </a:solidFill>
                          <a:latin typeface="TheSans" panose="020B0503040302020203" pitchFamily="34" charset="-78"/>
                          <a:ea typeface="+mn-ea"/>
                          <a:cs typeface="TheSans" panose="020B0503040302020203" pitchFamily="34" charset="-78"/>
                        </a:rPr>
                        <a:t>SCORECARD SECTION</a:t>
                      </a:r>
                    </a:p>
                  </a:txBody>
                  <a:tcPr marL="91437" marR="91437"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rtl="0"/>
                      <a:r>
                        <a:rPr lang="en-US" sz="1400" b="1" kern="1200" dirty="0">
                          <a:solidFill>
                            <a:schemeClr val="bg1"/>
                          </a:solidFill>
                          <a:latin typeface="TheSans" panose="020B0503040302020203" pitchFamily="34" charset="-78"/>
                          <a:ea typeface="+mn-ea"/>
                          <a:cs typeface="TheSans" panose="020B0503040302020203" pitchFamily="34" charset="-78"/>
                        </a:rPr>
                        <a:t>DEFINITIONS</a:t>
                      </a:r>
                    </a:p>
                  </a:txBody>
                  <a:tcPr marL="91437" marR="91437" marT="45709" marB="45709" anchor="ctr">
                    <a:lnL w="12700" cap="flat" cmpd="sng" algn="ctr">
                      <a:solidFill>
                        <a:schemeClr val="bg1"/>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19056">
                <a:tc>
                  <a:txBody>
                    <a:bodyPr/>
                    <a:lstStyle>
                      <a:lvl1pPr marL="0" algn="l" defTabSz="829544" rtl="0" eaLnBrk="1" latinLnBrk="0" hangingPunct="1">
                        <a:defRPr sz="1633" kern="1200">
                          <a:solidFill>
                            <a:schemeClr val="tx1"/>
                          </a:solidFill>
                          <a:latin typeface="Arial"/>
                          <a:cs typeface="Arial"/>
                        </a:defRPr>
                      </a:lvl1pPr>
                      <a:lvl2pPr marL="414772" algn="l" defTabSz="829544" rtl="0" eaLnBrk="1" latinLnBrk="0" hangingPunct="1">
                        <a:defRPr sz="1633" kern="1200">
                          <a:solidFill>
                            <a:schemeClr val="tx1"/>
                          </a:solidFill>
                          <a:latin typeface="Arial"/>
                          <a:cs typeface="Arial"/>
                        </a:defRPr>
                      </a:lvl2pPr>
                      <a:lvl3pPr marL="829544" algn="l" defTabSz="829544" rtl="0" eaLnBrk="1" latinLnBrk="0" hangingPunct="1">
                        <a:defRPr sz="1633" kern="1200">
                          <a:solidFill>
                            <a:schemeClr val="tx1"/>
                          </a:solidFill>
                          <a:latin typeface="Arial"/>
                          <a:cs typeface="Arial"/>
                        </a:defRPr>
                      </a:lvl3pPr>
                      <a:lvl4pPr marL="1244316" algn="l" defTabSz="829544" rtl="0" eaLnBrk="1" latinLnBrk="0" hangingPunct="1">
                        <a:defRPr sz="1633" kern="1200">
                          <a:solidFill>
                            <a:schemeClr val="tx1"/>
                          </a:solidFill>
                          <a:latin typeface="Arial"/>
                          <a:cs typeface="Arial"/>
                        </a:defRPr>
                      </a:lvl4pPr>
                      <a:lvl5pPr marL="1659087" algn="l" defTabSz="829544" rtl="0" eaLnBrk="1" latinLnBrk="0" hangingPunct="1">
                        <a:defRPr sz="1633" kern="1200">
                          <a:solidFill>
                            <a:schemeClr val="tx1"/>
                          </a:solidFill>
                          <a:latin typeface="Arial"/>
                          <a:cs typeface="Arial"/>
                        </a:defRPr>
                      </a:lvl5pPr>
                      <a:lvl6pPr marL="2073859" algn="l" defTabSz="829544" rtl="0" eaLnBrk="1" latinLnBrk="0" hangingPunct="1">
                        <a:defRPr sz="1633" kern="1200">
                          <a:solidFill>
                            <a:schemeClr val="tx1"/>
                          </a:solidFill>
                          <a:latin typeface="Arial"/>
                          <a:cs typeface="Arial"/>
                        </a:defRPr>
                      </a:lvl6pPr>
                      <a:lvl7pPr marL="2488631" algn="l" defTabSz="829544" rtl="0" eaLnBrk="1" latinLnBrk="0" hangingPunct="1">
                        <a:defRPr sz="1633" kern="1200">
                          <a:solidFill>
                            <a:schemeClr val="tx1"/>
                          </a:solidFill>
                          <a:latin typeface="Arial"/>
                          <a:cs typeface="Arial"/>
                        </a:defRPr>
                      </a:lvl7pPr>
                      <a:lvl8pPr marL="2903403" algn="l" defTabSz="829544" rtl="0" eaLnBrk="1" latinLnBrk="0" hangingPunct="1">
                        <a:defRPr sz="1633" kern="1200">
                          <a:solidFill>
                            <a:schemeClr val="tx1"/>
                          </a:solidFill>
                          <a:latin typeface="Arial"/>
                          <a:cs typeface="Arial"/>
                        </a:defRPr>
                      </a:lvl8pPr>
                      <a:lvl9pPr marL="3318175" algn="l" defTabSz="829544" rtl="0" eaLnBrk="1" latinLnBrk="0" hangingPunct="1">
                        <a:defRPr sz="1633" kern="1200">
                          <a:solidFill>
                            <a:schemeClr val="tx1"/>
                          </a:solidFill>
                          <a:latin typeface="Arial"/>
                          <a:cs typeface="Arial"/>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accent1"/>
                          </a:solidFill>
                          <a:latin typeface="TheSans" panose="020B0503040302020203" pitchFamily="34" charset="-78"/>
                          <a:ea typeface="+mn-ea"/>
                          <a:cs typeface="TheSans" panose="020B0503040302020203" pitchFamily="34" charset="-78"/>
                        </a:rPr>
                        <a:t>1</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vl6pPr>
                        <a:defRPr>
                          <a:solidFill>
                            <a:schemeClr val="tx1"/>
                          </a:solidFill>
                          <a:latin typeface="Arial"/>
                          <a:cs typeface="Arial"/>
                        </a:defRPr>
                      </a:lvl6pPr>
                      <a:lvl7pPr>
                        <a:defRPr>
                          <a:solidFill>
                            <a:schemeClr val="tx1"/>
                          </a:solidFill>
                          <a:latin typeface="Arial"/>
                          <a:cs typeface="Arial"/>
                        </a:defRPr>
                      </a:lvl7pPr>
                      <a:lvl8pPr>
                        <a:defRPr>
                          <a:solidFill>
                            <a:schemeClr val="tx1"/>
                          </a:solidFill>
                          <a:latin typeface="Arial"/>
                          <a:cs typeface="Arial"/>
                        </a:defRPr>
                      </a:lvl8pPr>
                      <a:lvl9pPr>
                        <a:defRPr>
                          <a:solidFill>
                            <a:schemeClr val="tx1"/>
                          </a:solidFill>
                          <a:latin typeface="Arial"/>
                          <a:cs typeface="Arial"/>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bg1"/>
                          </a:solidFill>
                          <a:latin typeface="TheSans" panose="020B0503040302020203" pitchFamily="34" charset="-78"/>
                          <a:ea typeface="+mn-ea"/>
                          <a:cs typeface="TheSans" panose="020B0503040302020203" pitchFamily="34" charset="-78"/>
                        </a:rPr>
                        <a:t>Market size</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100" b="0" kern="1200" dirty="0">
                          <a:solidFill>
                            <a:schemeClr val="tx1">
                              <a:lumMod val="75000"/>
                              <a:lumOff val="25000"/>
                            </a:schemeClr>
                          </a:solidFill>
                          <a:latin typeface="TheSans" panose="020B0503040302020203" pitchFamily="34" charset="-78"/>
                          <a:ea typeface="+mn-ea"/>
                          <a:cs typeface="TheSans" panose="020B0503040302020203" pitchFamily="34" charset="-78"/>
                        </a:rPr>
                        <a:t>Size of market in value/volume in KSA and/or Region (MENA/GCC) covering future projections based on available estimates from published /government sources</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1564">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accent1"/>
                          </a:solidFill>
                          <a:latin typeface="TheSans" panose="020B0503040302020203" pitchFamily="34" charset="-78"/>
                          <a:ea typeface="+mn-ea"/>
                          <a:cs typeface="TheSans" panose="020B0503040302020203" pitchFamily="34" charset="-78"/>
                        </a:rPr>
                        <a:t>2</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bg1"/>
                          </a:solidFill>
                          <a:latin typeface="TheSans" panose="020B0503040302020203" pitchFamily="34" charset="-78"/>
                          <a:ea typeface="+mn-ea"/>
                          <a:cs typeface="TheSans" panose="020B0503040302020203" pitchFamily="34" charset="-78"/>
                        </a:rPr>
                        <a:t>Business drivers</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100" b="0" kern="1200" dirty="0">
                          <a:solidFill>
                            <a:schemeClr val="tx1">
                              <a:lumMod val="75000"/>
                              <a:lumOff val="25000"/>
                            </a:schemeClr>
                          </a:solidFill>
                          <a:latin typeface="TheSans" panose="020B0503040302020203" pitchFamily="34" charset="-78"/>
                          <a:ea typeface="+mn-ea"/>
                          <a:cs typeface="TheSans" panose="020B0503040302020203" pitchFamily="34" charset="-78"/>
                        </a:rPr>
                        <a:t>A select number of factors that will influence future demand for the related product/service</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7042907"/>
                  </a:ext>
                </a:extLst>
              </a:tr>
              <a:tr h="419056">
                <a:tc>
                  <a: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vl6pPr>
                        <a:defRPr>
                          <a:solidFill>
                            <a:schemeClr val="tx1"/>
                          </a:solidFill>
                          <a:latin typeface="Arial"/>
                          <a:cs typeface="Arial"/>
                        </a:defRPr>
                      </a:lvl6pPr>
                      <a:lvl7pPr>
                        <a:defRPr>
                          <a:solidFill>
                            <a:schemeClr val="tx1"/>
                          </a:solidFill>
                          <a:latin typeface="Arial"/>
                          <a:cs typeface="Arial"/>
                        </a:defRPr>
                      </a:lvl7pPr>
                      <a:lvl8pPr>
                        <a:defRPr>
                          <a:solidFill>
                            <a:schemeClr val="tx1"/>
                          </a:solidFill>
                          <a:latin typeface="Arial"/>
                          <a:cs typeface="Arial"/>
                        </a:defRPr>
                      </a:lvl8pPr>
                      <a:lvl9pPr>
                        <a:defRPr>
                          <a:solidFill>
                            <a:schemeClr val="tx1"/>
                          </a:solidFill>
                          <a:latin typeface="Arial"/>
                          <a:cs typeface="Arial"/>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accent1"/>
                          </a:solidFill>
                          <a:latin typeface="TheSans" panose="020B0503040302020203" pitchFamily="34" charset="-78"/>
                          <a:ea typeface="+mn-ea"/>
                          <a:cs typeface="TheSans" panose="020B0503040302020203" pitchFamily="34" charset="-78"/>
                        </a:rPr>
                        <a:t>3</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bg1"/>
                          </a:solidFill>
                          <a:latin typeface="TheSans" panose="020B0503040302020203" pitchFamily="34" charset="-78"/>
                          <a:ea typeface="+mn-ea"/>
                          <a:cs typeface="TheSans" panose="020B0503040302020203" pitchFamily="34" charset="-78"/>
                        </a:rPr>
                        <a:t>Investment highlights</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100" b="0" kern="1200" dirty="0">
                          <a:solidFill>
                            <a:schemeClr val="tx1">
                              <a:lumMod val="75000"/>
                              <a:lumOff val="25000"/>
                            </a:schemeClr>
                          </a:solidFill>
                          <a:latin typeface="TheSans" panose="020B0503040302020203" pitchFamily="34" charset="-78"/>
                          <a:ea typeface="+mn-ea"/>
                          <a:cs typeface="TheSans" panose="020B0503040302020203" pitchFamily="34" charset="-78"/>
                        </a:rPr>
                        <a:t>An overview of key financial metrics summarizing the investment opportunity along with the expected return based on the suggested investment size </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134631"/>
                  </a:ext>
                </a:extLst>
              </a:tr>
              <a:tr h="326240">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accent1"/>
                          </a:solidFill>
                          <a:latin typeface="TheSans" panose="020B0503040302020203" pitchFamily="34" charset="-78"/>
                          <a:ea typeface="+mn-ea"/>
                          <a:cs typeface="TheSans" panose="020B0503040302020203" pitchFamily="34" charset="-78"/>
                        </a:rPr>
                        <a:t>4</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bg1"/>
                          </a:solidFill>
                          <a:latin typeface="TheSans" panose="020B0503040302020203" pitchFamily="34" charset="-78"/>
                          <a:ea typeface="+mn-ea"/>
                          <a:cs typeface="TheSans" panose="020B0503040302020203" pitchFamily="34" charset="-78"/>
                        </a:rPr>
                        <a:t>Value proposition</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100" b="0" kern="1200" dirty="0">
                          <a:solidFill>
                            <a:schemeClr val="tx1">
                              <a:lumMod val="75000"/>
                              <a:lumOff val="25000"/>
                            </a:schemeClr>
                          </a:solidFill>
                          <a:latin typeface="TheSans" panose="020B0503040302020203" pitchFamily="34" charset="-78"/>
                          <a:ea typeface="+mn-ea"/>
                          <a:cs typeface="TheSans" panose="020B0503040302020203" pitchFamily="34" charset="-78"/>
                        </a:rPr>
                        <a:t>Summary of key differentiators that position KSA as a strategic choice over other regional/global peers</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9280533"/>
                  </a:ext>
                </a:extLst>
              </a:tr>
              <a:tr h="326240">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accent1"/>
                          </a:solidFill>
                          <a:latin typeface="TheSans" panose="020B0503040302020203" pitchFamily="34" charset="-78"/>
                          <a:ea typeface="+mn-ea"/>
                          <a:cs typeface="TheSans" panose="020B0503040302020203" pitchFamily="34" charset="-78"/>
                        </a:rPr>
                        <a:t>5</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bg1"/>
                          </a:solidFill>
                          <a:latin typeface="TheSans" panose="020B0503040302020203" pitchFamily="34" charset="-78"/>
                          <a:ea typeface="+mn-ea"/>
                          <a:cs typeface="TheSans" panose="020B0503040302020203" pitchFamily="34" charset="-78"/>
                        </a:rPr>
                        <a:t>Market readiness</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100" b="0" kern="1200" dirty="0">
                          <a:solidFill>
                            <a:schemeClr val="tx1">
                              <a:lumMod val="75000"/>
                              <a:lumOff val="25000"/>
                            </a:schemeClr>
                          </a:solidFill>
                          <a:latin typeface="TheSans" panose="020B0503040302020203" pitchFamily="34" charset="-78"/>
                          <a:ea typeface="+mn-ea"/>
                          <a:cs typeface="TheSans" panose="020B0503040302020203" pitchFamily="34" charset="-78"/>
                        </a:rPr>
                        <a:t>An overview of KSA market structure, market maturity and level of participation by local and global players</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3364268"/>
                  </a:ext>
                </a:extLst>
              </a:tr>
              <a:tr h="326240">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accent1"/>
                          </a:solidFill>
                          <a:latin typeface="TheSans" panose="020B0503040302020203" pitchFamily="34" charset="-78"/>
                          <a:ea typeface="+mn-ea"/>
                          <a:cs typeface="TheSans" panose="020B0503040302020203" pitchFamily="34" charset="-78"/>
                        </a:rPr>
                        <a:t>6</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bg1"/>
                          </a:solidFill>
                          <a:latin typeface="TheSans" panose="020B0503040302020203" pitchFamily="34" charset="-78"/>
                          <a:ea typeface="+mn-ea"/>
                          <a:cs typeface="TheSans" panose="020B0503040302020203" pitchFamily="34" charset="-78"/>
                        </a:rPr>
                        <a:t>Global trends</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100" b="0" kern="1200" dirty="0">
                          <a:solidFill>
                            <a:schemeClr val="tx1">
                              <a:lumMod val="75000"/>
                              <a:lumOff val="25000"/>
                            </a:schemeClr>
                          </a:solidFill>
                          <a:latin typeface="TheSans" panose="020B0503040302020203" pitchFamily="34" charset="-78"/>
                          <a:ea typeface="+mn-ea"/>
                          <a:cs typeface="TheSans" panose="020B0503040302020203" pitchFamily="34" charset="-78"/>
                        </a:rPr>
                        <a:t>Latest business developments within the sector/product category</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2997031"/>
                  </a:ext>
                </a:extLst>
              </a:tr>
              <a:tr h="442087">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accent1"/>
                          </a:solidFill>
                          <a:latin typeface="TheSans" panose="020B0503040302020203" pitchFamily="34" charset="-78"/>
                          <a:ea typeface="+mn-ea"/>
                          <a:cs typeface="TheSans" panose="020B0503040302020203" pitchFamily="34" charset="-78"/>
                        </a:rPr>
                        <a:t>7</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bg1"/>
                          </a:solidFill>
                          <a:latin typeface="TheSans" panose="020B0503040302020203" pitchFamily="34" charset="-78"/>
                          <a:ea typeface="+mn-ea"/>
                          <a:cs typeface="TheSans" panose="020B0503040302020203" pitchFamily="34" charset="-78"/>
                        </a:rPr>
                        <a:t>Scalability and localization</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100" b="0" kern="1200" dirty="0">
                          <a:solidFill>
                            <a:schemeClr val="tx1">
                              <a:lumMod val="75000"/>
                              <a:lumOff val="25000"/>
                            </a:schemeClr>
                          </a:solidFill>
                          <a:latin typeface="TheSans" panose="020B0503040302020203" pitchFamily="34" charset="-78"/>
                          <a:ea typeface="+mn-ea"/>
                          <a:cs typeface="TheSans" panose="020B0503040302020203" pitchFamily="34" charset="-78"/>
                        </a:rPr>
                        <a:t>Ease of scaling the business across the value chain or into new adjacent products or geographies that would maximize the opportunity’s investment returns and the ability and potential to locally manufacture the product and its components</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6636193"/>
                  </a:ext>
                </a:extLst>
              </a:tr>
              <a:tr h="290502">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accent1"/>
                          </a:solidFill>
                          <a:latin typeface="TheSans" panose="020B0503040302020203" pitchFamily="34" charset="-78"/>
                          <a:ea typeface="+mn-ea"/>
                          <a:cs typeface="TheSans" panose="020B0503040302020203" pitchFamily="34" charset="-78"/>
                        </a:rPr>
                        <a:t>8</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bg1"/>
                          </a:solidFill>
                          <a:latin typeface="TheSans" panose="020B0503040302020203" pitchFamily="34" charset="-78"/>
                          <a:ea typeface="+mn-ea"/>
                          <a:cs typeface="TheSans" panose="020B0503040302020203" pitchFamily="34" charset="-78"/>
                        </a:rPr>
                        <a:t>Import dependency</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100" b="0" kern="1200" dirty="0">
                          <a:solidFill>
                            <a:schemeClr val="tx1">
                              <a:lumMod val="75000"/>
                              <a:lumOff val="25000"/>
                            </a:schemeClr>
                          </a:solidFill>
                          <a:latin typeface="TheSans" panose="020B0503040302020203" pitchFamily="34" charset="-78"/>
                          <a:ea typeface="+mn-ea"/>
                          <a:cs typeface="TheSans" panose="020B0503040302020203" pitchFamily="34" charset="-78"/>
                        </a:rPr>
                        <a:t>An overview of the countries from which Saudi Arabia is importing the product and their value/volume and share in total imports</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592061"/>
                  </a:ext>
                </a:extLst>
              </a:tr>
              <a:tr h="264638">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accent1"/>
                          </a:solidFill>
                          <a:latin typeface="TheSans" panose="020B0503040302020203" pitchFamily="34" charset="-78"/>
                          <a:ea typeface="+mn-ea"/>
                          <a:cs typeface="TheSans" panose="020B0503040302020203" pitchFamily="34" charset="-78"/>
                        </a:rPr>
                        <a:t>9</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bg1"/>
                          </a:solidFill>
                          <a:latin typeface="TheSans" panose="020B0503040302020203" pitchFamily="34" charset="-78"/>
                          <a:ea typeface="+mn-ea"/>
                          <a:cs typeface="TheSans" panose="020B0503040302020203" pitchFamily="34" charset="-78"/>
                        </a:rPr>
                        <a:t>Value chain analysis</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100" b="0" kern="1200" dirty="0">
                          <a:solidFill>
                            <a:schemeClr val="tx1">
                              <a:lumMod val="75000"/>
                              <a:lumOff val="25000"/>
                            </a:schemeClr>
                          </a:solidFill>
                          <a:latin typeface="TheSans" panose="020B0503040302020203" pitchFamily="34" charset="-78"/>
                          <a:ea typeface="+mn-ea"/>
                          <a:cs typeface="TheSans" panose="020B0503040302020203" pitchFamily="34" charset="-78"/>
                        </a:rPr>
                        <a:t>The process or activities that would potentially need to be carried out to deliver the underlying product or service</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4518223"/>
                  </a:ext>
                </a:extLst>
              </a:tr>
              <a:tr h="419056">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accent1"/>
                          </a:solidFill>
                          <a:latin typeface="TheSans" panose="020B0503040302020203" pitchFamily="34" charset="-78"/>
                          <a:ea typeface="+mn-ea"/>
                          <a:cs typeface="TheSans" panose="020B0503040302020203" pitchFamily="34" charset="-78"/>
                        </a:rPr>
                        <a:t>10</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bg1"/>
                          </a:solidFill>
                          <a:latin typeface="TheSans" panose="020B0503040302020203" pitchFamily="34" charset="-78"/>
                          <a:ea typeface="+mn-ea"/>
                          <a:cs typeface="TheSans" panose="020B0503040302020203" pitchFamily="34" charset="-78"/>
                        </a:rPr>
                        <a:t>Key stakeholders</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100" b="0" kern="1200" dirty="0">
                          <a:solidFill>
                            <a:schemeClr val="tx1">
                              <a:lumMod val="75000"/>
                              <a:lumOff val="25000"/>
                            </a:schemeClr>
                          </a:solidFill>
                          <a:latin typeface="TheSans" panose="020B0503040302020203" pitchFamily="34" charset="-78"/>
                          <a:ea typeface="+mn-ea"/>
                          <a:cs typeface="TheSans" panose="020B0503040302020203" pitchFamily="34" charset="-78"/>
                        </a:rPr>
                        <a:t>Government institutions, organizations, and/or authorities that participate or influence the market for the underlying product/service</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2158663"/>
                  </a:ext>
                </a:extLst>
              </a:tr>
              <a:tr h="305084">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accent1"/>
                          </a:solidFill>
                          <a:latin typeface="TheSans" panose="020B0503040302020203" pitchFamily="34" charset="-78"/>
                          <a:ea typeface="+mn-ea"/>
                          <a:cs typeface="TheSans" panose="020B0503040302020203" pitchFamily="34" charset="-78"/>
                        </a:rPr>
                        <a:t>11</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bg1"/>
                          </a:solidFill>
                          <a:latin typeface="TheSans" panose="020B0503040302020203" pitchFamily="34" charset="-78"/>
                          <a:ea typeface="+mn-ea"/>
                          <a:cs typeface="TheSans" panose="020B0503040302020203" pitchFamily="34" charset="-78"/>
                        </a:rPr>
                        <a:t>Enablers</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100" b="0" kern="1200" dirty="0">
                          <a:solidFill>
                            <a:schemeClr val="tx1">
                              <a:lumMod val="75000"/>
                              <a:lumOff val="25000"/>
                            </a:schemeClr>
                          </a:solidFill>
                          <a:latin typeface="TheSans" panose="020B0503040302020203" pitchFamily="34" charset="-78"/>
                          <a:ea typeface="+mn-ea"/>
                          <a:cs typeface="TheSans" panose="020B0503040302020203" pitchFamily="34" charset="-78"/>
                        </a:rPr>
                        <a:t>Factors that enable investment in the underlying opportunity</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3478243"/>
                  </a:ext>
                </a:extLst>
              </a:tr>
              <a:tr h="326240">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accent1"/>
                          </a:solidFill>
                          <a:latin typeface="TheSans" panose="020B0503040302020203" pitchFamily="34" charset="-78"/>
                          <a:ea typeface="+mn-ea"/>
                          <a:cs typeface="TheSans" panose="020B0503040302020203" pitchFamily="34" charset="-78"/>
                        </a:rPr>
                        <a:t>12</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kern="1200" dirty="0">
                          <a:solidFill>
                            <a:schemeClr val="bg1"/>
                          </a:solidFill>
                          <a:latin typeface="TheSans" panose="020B0503040302020203" pitchFamily="34" charset="-78"/>
                          <a:ea typeface="+mn-ea"/>
                          <a:cs typeface="TheSans" panose="020B0503040302020203" pitchFamily="34" charset="-78"/>
                        </a:rPr>
                        <a:t>Cost of doing business in KSA</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100" b="0" kern="1200" dirty="0">
                          <a:solidFill>
                            <a:schemeClr val="tx1">
                              <a:lumMod val="75000"/>
                              <a:lumOff val="25000"/>
                            </a:schemeClr>
                          </a:solidFill>
                          <a:latin typeface="TheSans" panose="020B0503040302020203" pitchFamily="34" charset="-78"/>
                          <a:ea typeface="+mn-ea"/>
                          <a:cs typeface="TheSans" panose="020B0503040302020203" pitchFamily="34" charset="-78"/>
                        </a:rPr>
                        <a:t>Key factors that position KSA as a competitive destination for investment in the region. Productivity adjusted wages do not include cost of $1.23/hour towards annual recurring charges including work permit, resident identity (iqama) and health insurance</a:t>
                      </a:r>
                    </a:p>
                  </a:txBody>
                  <a:tcPr marL="91437" marR="91437" marT="45709" marB="45709" anchor="ctr">
                    <a:lnL w="12700" cap="flat" cmpd="sng" algn="ctr">
                      <a:solidFill>
                        <a:srgbClr val="104E23"/>
                      </a:solidFill>
                      <a:prstDash val="solid"/>
                      <a:round/>
                      <a:headEnd type="none" w="med" len="med"/>
                      <a:tailEnd type="none" w="med" len="med"/>
                    </a:lnL>
                    <a:lnR w="12700" cap="flat" cmpd="sng" algn="ctr">
                      <a:solidFill>
                        <a:srgbClr val="104E23"/>
                      </a:solidFill>
                      <a:prstDash val="solid"/>
                      <a:round/>
                      <a:headEnd type="none" w="med" len="med"/>
                      <a:tailEnd type="none" w="med" len="med"/>
                    </a:lnR>
                    <a:lnT w="12700" cap="flat" cmpd="sng" algn="ctr">
                      <a:solidFill>
                        <a:srgbClr val="104E23"/>
                      </a:solidFill>
                      <a:prstDash val="solid"/>
                      <a:round/>
                      <a:headEnd type="none" w="med" len="med"/>
                      <a:tailEnd type="none" w="med" len="med"/>
                    </a:lnT>
                    <a:lnB w="12700" cap="flat" cmpd="sng" algn="ctr">
                      <a:solidFill>
                        <a:srgbClr val="104E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6982486"/>
                  </a:ext>
                </a:extLst>
              </a:tr>
            </a:tbl>
          </a:graphicData>
        </a:graphic>
      </p:graphicFrame>
    </p:spTree>
    <p:extLst>
      <p:ext uri="{BB962C8B-B14F-4D97-AF65-F5344CB8AC3E}">
        <p14:creationId xmlns:p14="http://schemas.microsoft.com/office/powerpoint/2010/main" val="93162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0183-4859-4568-9B66-574532EC3F53}"/>
              </a:ext>
            </a:extLst>
          </p:cNvPr>
          <p:cNvSpPr>
            <a:spLocks noGrp="1"/>
          </p:cNvSpPr>
          <p:nvPr>
            <p:ph type="ctrTitle"/>
          </p:nvPr>
        </p:nvSpPr>
        <p:spPr>
          <a:xfrm>
            <a:off x="719471" y="473405"/>
            <a:ext cx="10753475" cy="720000"/>
          </a:xfrm>
        </p:spPr>
        <p:txBody>
          <a:bodyPr/>
          <a:lstStyle/>
          <a:p>
            <a:r>
              <a:rPr lang="en-US" sz="2400" dirty="0"/>
              <a:t>DISCLAIMER</a:t>
            </a:r>
            <a:endParaRPr lang="en-US" dirty="0"/>
          </a:p>
        </p:txBody>
      </p:sp>
      <p:sp>
        <p:nvSpPr>
          <p:cNvPr id="3" name="Slide Number Placeholder 2">
            <a:extLst>
              <a:ext uri="{FF2B5EF4-FFF2-40B4-BE49-F238E27FC236}">
                <a16:creationId xmlns:a16="http://schemas.microsoft.com/office/drawing/2014/main" id="{8B02357D-3FA5-449E-8AEF-2D468A3E3F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A7051-F4C0-AB48-8EE9-F08126BA2101}" type="slidenum">
              <a:rPr kumimoji="0" lang="en-US" sz="800" b="0" i="0" u="none" strike="noStrike" kern="1200" cap="none" spc="0" normalizeH="0" baseline="0" noProof="0" smtClean="0">
                <a:ln>
                  <a:noFill/>
                </a:ln>
                <a:solidFill>
                  <a:srgbClr val="6E6E6E"/>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6E6E6E"/>
              </a:solidFill>
              <a:effectLst/>
              <a:uLnTx/>
              <a:uFillTx/>
              <a:latin typeface="Arial" charset="0"/>
              <a:ea typeface="+mn-ea"/>
              <a:cs typeface="+mn-cs"/>
            </a:endParaRPr>
          </a:p>
        </p:txBody>
      </p:sp>
      <p:sp>
        <p:nvSpPr>
          <p:cNvPr id="4" name="Content Placeholder 3">
            <a:extLst>
              <a:ext uri="{FF2B5EF4-FFF2-40B4-BE49-F238E27FC236}">
                <a16:creationId xmlns:a16="http://schemas.microsoft.com/office/drawing/2014/main" id="{C3A51007-3541-4800-A33D-14FD2A59413A}"/>
              </a:ext>
            </a:extLst>
          </p:cNvPr>
          <p:cNvSpPr>
            <a:spLocks noGrp="1"/>
          </p:cNvSpPr>
          <p:nvPr>
            <p:ph idx="1"/>
          </p:nvPr>
        </p:nvSpPr>
        <p:spPr>
          <a:xfrm>
            <a:off x="719138" y="1381632"/>
            <a:ext cx="10753808" cy="4878000"/>
          </a:xfrm>
        </p:spPr>
        <p:txBody>
          <a:bodyPr/>
          <a:lstStyle/>
          <a:p>
            <a:pPr marL="285750" indent="-285750" algn="just">
              <a:buFont typeface="Arial" panose="020B0604020202020204" pitchFamily="34" charset="0"/>
              <a:buChar char="•"/>
            </a:pPr>
            <a:r>
              <a:rPr lang="en-US" dirty="0">
                <a:latin typeface="TheSans" panose="020B0503040302020203" pitchFamily="34" charset="-78"/>
                <a:cs typeface="TheSans" panose="020B0503040302020203" pitchFamily="34" charset="-78"/>
              </a:rPr>
              <a:t>This material must be used only to access information, and the information must not to be construed, under any circumstances, explicitly or implicitly, as an offer to sell or a solicitation to buy or sell or trade in any opportunity herein mentioned.</a:t>
            </a:r>
          </a:p>
          <a:p>
            <a:pPr marL="285750" indent="-285750" algn="just">
              <a:buFont typeface="Arial" panose="020B0604020202020204" pitchFamily="34" charset="0"/>
              <a:buChar char="•"/>
            </a:pPr>
            <a:r>
              <a:rPr lang="en-US" dirty="0">
                <a:latin typeface="TheSans" panose="020B0503040302020203" pitchFamily="34" charset="-78"/>
                <a:cs typeface="TheSans" panose="020B0503040302020203" pitchFamily="34" charset="-78"/>
              </a:rPr>
              <a:t>Ministry of Investment (MISA) has no undertaking to update these materials after the date, with the understanding</a:t>
            </a:r>
            <a:r>
              <a:rPr lang="ar-SA" dirty="0">
                <a:latin typeface="TheSans" panose="020B0503040302020203" pitchFamily="34" charset="-78"/>
                <a:cs typeface="TheSans" panose="020B0503040302020203" pitchFamily="34" charset="-78"/>
              </a:rPr>
              <a:t> </a:t>
            </a:r>
            <a:r>
              <a:rPr lang="en-US" dirty="0">
                <a:latin typeface="TheSans" panose="020B0503040302020203" pitchFamily="34" charset="-78"/>
                <a:cs typeface="TheSans" panose="020B0503040302020203" pitchFamily="34" charset="-78"/>
              </a:rPr>
              <a:t>that such information may become outdated or inaccurate.</a:t>
            </a:r>
          </a:p>
          <a:p>
            <a:pPr marL="285750" indent="-285750" algn="just">
              <a:buFont typeface="Arial" panose="020B0604020202020204" pitchFamily="34" charset="0"/>
              <a:buChar char="•"/>
            </a:pPr>
            <a:r>
              <a:rPr lang="en-US" dirty="0">
                <a:latin typeface="TheSans" panose="020B0503040302020203" pitchFamily="34" charset="-78"/>
                <a:cs typeface="TheSans" panose="020B0503040302020203" pitchFamily="34" charset="-78"/>
              </a:rPr>
              <a:t>Mentioned information in this material is obtained from reliable sources but its accuracy and reliability are in no way guaranteed. No guarantee of any kind is tacit or explicit when projections of future conditions are attempted. MISA has used public/or confidential data and assumptions and has not independently verified the data and assumptions used in the analyses. Changes in underlying data or operating assumptions will clearly impact the analyses and conclusions.</a:t>
            </a:r>
          </a:p>
          <a:p>
            <a:pPr marL="285750" indent="-285750" algn="just">
              <a:buFont typeface="Arial" panose="020B0604020202020204" pitchFamily="34" charset="0"/>
              <a:buChar char="•"/>
            </a:pPr>
            <a:r>
              <a:rPr lang="en-US" dirty="0">
                <a:latin typeface="TheSans" panose="020B0503040302020203" pitchFamily="34" charset="-78"/>
                <a:cs typeface="TheSans" panose="020B0503040302020203" pitchFamily="34" charset="-78"/>
              </a:rPr>
              <a:t>The financial evaluations, projected market and financial information, and conclusions contained in these materials are based upon standard methodologies, are not definitive projections, and are not guaranteed by MISA</a:t>
            </a:r>
          </a:p>
          <a:p>
            <a:pPr marL="285750" indent="-285750" algn="just">
              <a:buFont typeface="Arial" panose="020B0604020202020204" pitchFamily="34" charset="0"/>
              <a:buChar char="•"/>
            </a:pPr>
            <a:r>
              <a:rPr lang="en-US" dirty="0">
                <a:latin typeface="TheSans" panose="020B0503040302020203" pitchFamily="34" charset="-78"/>
                <a:cs typeface="TheSans" panose="020B0503040302020203" pitchFamily="34" charset="-78"/>
              </a:rPr>
              <a:t>The content of this material must not be construed as an implied promise or guarantee for profit or limited loss express or implied by or from MISA or any of its officers, directors, employees</a:t>
            </a:r>
            <a:r>
              <a:rPr lang="ar-SA" dirty="0">
                <a:latin typeface="TheSans" panose="020B0503040302020203" pitchFamily="34" charset="-78"/>
                <a:cs typeface="TheSans" panose="020B0503040302020203" pitchFamily="34" charset="-78"/>
              </a:rPr>
              <a:t> </a:t>
            </a:r>
            <a:r>
              <a:rPr lang="en-US" dirty="0">
                <a:latin typeface="TheSans" panose="020B0503040302020203" pitchFamily="34" charset="-78"/>
                <a:cs typeface="TheSans" panose="020B0503040302020203" pitchFamily="34" charset="-78"/>
              </a:rPr>
              <a:t>and affiliates. All mentioned investments in this material are subject to risk, which should be considered prior to making any investment decisions</a:t>
            </a:r>
          </a:p>
          <a:p>
            <a:pPr marL="285750" indent="-285750" algn="just">
              <a:buFont typeface="Arial" panose="020B0604020202020204" pitchFamily="34" charset="0"/>
              <a:buChar char="•"/>
            </a:pPr>
            <a:r>
              <a:rPr lang="en-US" dirty="0">
                <a:latin typeface="TheSans" panose="020B0503040302020203" pitchFamily="34" charset="-78"/>
                <a:cs typeface="TheSans" panose="020B0503040302020203" pitchFamily="34" charset="-78"/>
              </a:rPr>
              <a:t>MISA shall have no liability whatsoever to any third party, and hereby any third party waives any rights and claims it may have at any time against MISA with regard to this material, any services or other materials, including the accuracy or completeness thereof.</a:t>
            </a:r>
          </a:p>
          <a:p>
            <a:endParaRPr lang="en-US" dirty="0">
              <a:latin typeface="TheSans" panose="020B0503040302020203" pitchFamily="34" charset="-78"/>
              <a:cs typeface="TheSans" panose="020B0503040302020203" pitchFamily="34" charset="-78"/>
            </a:endParaRPr>
          </a:p>
        </p:txBody>
      </p:sp>
    </p:spTree>
    <p:extLst>
      <p:ext uri="{BB962C8B-B14F-4D97-AF65-F5344CB8AC3E}">
        <p14:creationId xmlns:p14="http://schemas.microsoft.com/office/powerpoint/2010/main" val="301854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5784" y="587921"/>
            <a:ext cx="4575175" cy="573405"/>
          </a:xfrm>
          <a:prstGeom prst="rect">
            <a:avLst/>
          </a:prstGeom>
        </p:spPr>
        <p:txBody>
          <a:bodyPr vert="horz" wrap="square" lIns="0" tIns="27305" rIns="0" bIns="0" rtlCol="0">
            <a:spAutoFit/>
          </a:bodyPr>
          <a:lstStyle/>
          <a:p>
            <a:pPr marL="12700" marR="0" lvl="0" indent="0" algn="l" defTabSz="914400" rtl="0" eaLnBrk="1" fontAlgn="auto" latinLnBrk="0" hangingPunct="1">
              <a:lnSpc>
                <a:spcPct val="100000"/>
              </a:lnSpc>
              <a:spcBef>
                <a:spcPts val="215"/>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TheSans" panose="020B0503040302020203" pitchFamily="34" charset="-78"/>
                <a:ea typeface="+mn-ea"/>
                <a:cs typeface="TheSans" panose="020B0503040302020203" pitchFamily="34" charset="-78"/>
              </a:rPr>
              <a:t>CONNECT </a:t>
            </a:r>
            <a:r>
              <a:rPr kumimoji="0" sz="1800" b="1" i="0" u="none" strike="noStrike" kern="1200" cap="none" spc="0" normalizeH="0" baseline="0" noProof="0" dirty="0">
                <a:ln>
                  <a:noFill/>
                </a:ln>
                <a:solidFill>
                  <a:srgbClr val="FFFFFF"/>
                </a:solidFill>
                <a:effectLst/>
                <a:uLnTx/>
                <a:uFillTx/>
                <a:latin typeface="TheSans" panose="020B0503040302020203" pitchFamily="34" charset="-78"/>
                <a:ea typeface="+mn-ea"/>
                <a:cs typeface="TheSans" panose="020B0503040302020203" pitchFamily="34" charset="-78"/>
              </a:rPr>
              <a:t>WITH US </a:t>
            </a:r>
            <a:r>
              <a:rPr kumimoji="0" sz="1800" b="1" i="0" u="none" strike="noStrike" kern="1200" cap="none" spc="-5" normalizeH="0" baseline="0" noProof="0" dirty="0">
                <a:ln>
                  <a:noFill/>
                </a:ln>
                <a:solidFill>
                  <a:srgbClr val="FFFFFF"/>
                </a:solidFill>
                <a:effectLst/>
                <a:uLnTx/>
                <a:uFillTx/>
                <a:latin typeface="TheSans" panose="020B0503040302020203" pitchFamily="34" charset="-78"/>
                <a:ea typeface="+mn-ea"/>
                <a:cs typeface="TheSans" panose="020B0503040302020203" pitchFamily="34" charset="-78"/>
              </a:rPr>
              <a:t>FOR MORE</a:t>
            </a:r>
            <a:r>
              <a:rPr kumimoji="0" sz="1800" b="1" i="0" u="none" strike="noStrike" kern="1200" cap="none" spc="-45" normalizeH="0" baseline="0" noProof="0" dirty="0">
                <a:ln>
                  <a:noFill/>
                </a:ln>
                <a:solidFill>
                  <a:srgbClr val="FFFFFF"/>
                </a:solidFill>
                <a:effectLst/>
                <a:uLnTx/>
                <a:uFillTx/>
                <a:latin typeface="TheSans" panose="020B0503040302020203" pitchFamily="34" charset="-78"/>
                <a:ea typeface="+mn-ea"/>
                <a:cs typeface="TheSans" panose="020B0503040302020203" pitchFamily="34" charset="-78"/>
              </a:rPr>
              <a:t> </a:t>
            </a:r>
            <a:r>
              <a:rPr kumimoji="0" sz="1800" b="1" i="0" u="none" strike="noStrike" kern="1200" cap="none" spc="-25" normalizeH="0" baseline="0" noProof="0" dirty="0">
                <a:ln>
                  <a:noFill/>
                </a:ln>
                <a:solidFill>
                  <a:srgbClr val="FFFFFF"/>
                </a:solidFill>
                <a:effectLst/>
                <a:uLnTx/>
                <a:uFillTx/>
                <a:latin typeface="TheSans" panose="020B0503040302020203" pitchFamily="34" charset="-78"/>
                <a:ea typeface="+mn-ea"/>
                <a:cs typeface="TheSans" panose="020B0503040302020203" pitchFamily="34" charset="-78"/>
              </a:rPr>
              <a:t>DETAILS:</a:t>
            </a:r>
            <a:endParaRPr kumimoji="0" sz="1800" b="0" i="0" u="none" strike="noStrike" kern="1200" cap="none" spc="0" normalizeH="0" baseline="0" noProof="0" dirty="0">
              <a:ln>
                <a:noFill/>
              </a:ln>
              <a:solidFill>
                <a:srgbClr val="FFFFFF"/>
              </a:solidFill>
              <a:effectLst/>
              <a:uLnTx/>
              <a:uFillTx/>
              <a:latin typeface="TheSans" panose="020B0503040302020203" pitchFamily="34" charset="-78"/>
              <a:ea typeface="+mn-ea"/>
              <a:cs typeface="TheSans" panose="020B0503040302020203" pitchFamily="34" charset="-78"/>
            </a:endParaRPr>
          </a:p>
          <a:p>
            <a:pPr marL="12700" lvl="0">
              <a:spcBef>
                <a:spcPts val="115"/>
              </a:spcBef>
            </a:pPr>
            <a:r>
              <a:rPr lang="en-US" sz="1600" dirty="0">
                <a:solidFill>
                  <a:srgbClr val="FFFFFF"/>
                </a:solidFill>
                <a:latin typeface="TheSans" panose="020B0503040302020203" pitchFamily="34" charset="-78"/>
                <a:cs typeface="TheSans" panose="020B0503040302020203" pitchFamily="34" charset="-78"/>
              </a:rPr>
              <a:t>Water@misa.gov.sa</a:t>
            </a:r>
            <a:endParaRPr kumimoji="0" sz="1600" b="0" i="0" u="none" strike="noStrike" kern="1200" cap="none" spc="0" normalizeH="0" baseline="0" noProof="0" dirty="0">
              <a:ln>
                <a:noFill/>
              </a:ln>
              <a:solidFill>
                <a:srgbClr val="FFFFFF"/>
              </a:solidFill>
              <a:effectLst/>
              <a:uLnTx/>
              <a:uFillTx/>
              <a:latin typeface="TheSans" panose="020B0503040302020203" pitchFamily="34" charset="-78"/>
              <a:ea typeface="+mn-ea"/>
              <a:cs typeface="TheSans" panose="020B0503040302020203" pitchFamily="34" charset="-78"/>
            </a:endParaRPr>
          </a:p>
        </p:txBody>
      </p:sp>
    </p:spTree>
    <p:extLst>
      <p:ext uri="{BB962C8B-B14F-4D97-AF65-F5344CB8AC3E}">
        <p14:creationId xmlns:p14="http://schemas.microsoft.com/office/powerpoint/2010/main" val="1951768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_S1IEqfGbjdr1n_hM4pp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07FZ5BD0RKOpju_XEhlRf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qQn1UHbPfnY1hMm6FVJ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9LkEZh4Gv9EyFGbpxpao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mwb6XknRPKLjrADj48AI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csUn1.ibNe4U9P1BBkG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xPXAV6TgP8eLqX2B5JGUW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nLWsfjyp98wipfoFV3jx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5MEPzYjWz3xgt0Qxy8poM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dffhHofAQi94TxA2L2DT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e9.7UDW_oYsnkFDhnsbAq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wDvvtgx_1YmSOruvqi1b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IW82d90F1jRLXiOzh9x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eMokXQblVnQ.em76MrH2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rbSzXpgxo7FSSHEAJgCxp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xswBn1WGcIVifRPyLXFC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w0dF7mm33qottEmGpoi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ZQZpmGJbHmpbDpgYhU21w"/>
</p:tagLst>
</file>

<file path=ppt/theme/theme1.xml><?xml version="1.0" encoding="utf-8"?>
<a:theme xmlns:a="http://schemas.openxmlformats.org/drawingml/2006/main" name="2_Office Theme">
  <a:themeElements>
    <a:clrScheme name="SAGIA Theme Colors">
      <a:dk1>
        <a:srgbClr val="000000"/>
      </a:dk1>
      <a:lt1>
        <a:srgbClr val="FFFFFF"/>
      </a:lt1>
      <a:dk2>
        <a:srgbClr val="6E6E6E"/>
      </a:dk2>
      <a:lt2>
        <a:srgbClr val="FFFFFF"/>
      </a:lt2>
      <a:accent1>
        <a:srgbClr val="006F44"/>
      </a:accent1>
      <a:accent2>
        <a:srgbClr val="8EDD65"/>
      </a:accent2>
      <a:accent3>
        <a:srgbClr val="0097A9"/>
      </a:accent3>
      <a:accent4>
        <a:srgbClr val="BEBEBE"/>
      </a:accent4>
      <a:accent5>
        <a:srgbClr val="80B7A1"/>
      </a:accent5>
      <a:accent6>
        <a:srgbClr val="BBEBA3"/>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GIA_PowerPoint_English_Sample Pages (widescreen)" id="{EE9AFA6D-4E9F-7346-8BA6-4D9FF29E8DE5}" vid="{BD000FD8-FC2A-C241-BC02-D6633E24A4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d30742d7-d7e4-4547-a49c-0fcd92f2b524" origin="userSelected">
  <element uid="51d95a3f-b518-4d95-bc59-f4e36b349ca8" value=""/>
</sisl>
</file>

<file path=customXml/itemProps1.xml><?xml version="1.0" encoding="utf-8"?>
<ds:datastoreItem xmlns:ds="http://schemas.openxmlformats.org/officeDocument/2006/customXml" ds:itemID="{91CE2EDA-52FB-4EF8-8AA3-97BA2B6C3A0D}">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81</TotalTime>
  <Words>1452</Words>
  <Application>Microsoft Office PowerPoint</Application>
  <PresentationFormat>Widescreen</PresentationFormat>
  <Paragraphs>170</Paragraphs>
  <Slides>6</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3" baseType="lpstr">
      <vt:lpstr>Arial</vt:lpstr>
      <vt:lpstr>Calibri</vt:lpstr>
      <vt:lpstr>Sakkal Majalla</vt:lpstr>
      <vt:lpstr>TheSans</vt:lpstr>
      <vt:lpstr>Wingdings</vt:lpstr>
      <vt:lpstr>2_Office Theme</vt:lpstr>
      <vt:lpstr>think-cell Slide</vt:lpstr>
      <vt:lpstr>RIYADH RECOVERY AND RECYCLING CENTER FOR ELECTRONICS, TIRES AND VEHICLES</vt:lpstr>
      <vt:lpstr>Environmental services Riyadh recovery and recycling centers for electronics, tires and vehicles</vt:lpstr>
      <vt:lpstr>Environmental services Riyadh recovery and recycling centers for electronics, tires and vehicles</vt:lpstr>
      <vt:lpstr>DEFINITIONS</vt:lpstr>
      <vt:lpstr>DISCLAIMER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 Arish Independent Sewage Treatment Plant  ISTP</dc:title>
  <dc:creator>Haifa O. Alshbani</dc:creator>
  <cp:lastModifiedBy>Haifa O. Alshbani</cp:lastModifiedBy>
  <cp:revision>20</cp:revision>
  <dcterms:created xsi:type="dcterms:W3CDTF">2022-12-15T10:32:03Z</dcterms:created>
  <dcterms:modified xsi:type="dcterms:W3CDTF">2023-02-14T06:28:18Z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617b3b54-29ad-4d7d-aa77-6c63aeaf18de</vt:lpwstr>
  </property>
  <property fmtid="{D5CDD505-2E9C-101B-9397-08002B2CF9AE}" pid="3" name="bjClsUserRVM">
    <vt:lpwstr>[]</vt:lpwstr>
  </property>
  <property fmtid="{D5CDD505-2E9C-101B-9397-08002B2CF9AE}" pid="4" name="bjSaver">
    <vt:lpwstr>JgOheCP235B/rwmdefkAUGwA6YeKHcKC</vt:lpwstr>
  </property>
  <property fmtid="{D5CDD505-2E9C-101B-9397-08002B2CF9AE}" pid="5" name="bjDocumentLabelXML">
    <vt:lpwstr>&lt;?xml version="1.0" encoding="us-ascii"?&gt;&lt;sisl xmlns:xsd="http://www.w3.org/2001/XMLSchema" xmlns:xsi="http://www.w3.org/2001/XMLSchema-instance" sislVersion="0" policy="d30742d7-d7e4-4547-a49c-0fcd92f2b524" origin="userSelected" xmlns="http://www.boldonj</vt:lpwstr>
  </property>
  <property fmtid="{D5CDD505-2E9C-101B-9397-08002B2CF9AE}" pid="6" name="bjDocumentLabelXML-0">
    <vt:lpwstr>ames.com/2008/01/sie/internal/label"&gt;&lt;element uid="51d95a3f-b518-4d95-bc59-f4e36b349ca8" value="" /&gt;&lt;/sisl&gt;</vt:lpwstr>
  </property>
  <property fmtid="{D5CDD505-2E9C-101B-9397-08002B2CF9AE}" pid="7" name="bjDocumentSecurityLabel">
    <vt:lpwstr>Public /  متاح</vt:lpwstr>
  </property>
</Properties>
</file>